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ro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46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1F4D6E-3DE7-4D5E-8A47-3BE484D35997}" type="datetimeFigureOut">
              <a:rPr lang="ro-RO" smtClean="0"/>
              <a:t>11.09.2013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1AE506-CF15-49D1-B365-118B8E1C61E7}" type="slidenum">
              <a:rPr lang="ro-RO" smtClean="0"/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3000" b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o-RO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o-RO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3000" b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o-RO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3000" b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o-RO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0</Words>
  <Application>Microsoft Office PowerPoint</Application>
  <PresentationFormat>On-screen Show (4:3)</PresentationFormat>
  <Paragraphs>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Slide 1</vt:lpstr>
      <vt:lpstr>Slide 2</vt:lpstr>
      <vt:lpstr>Slide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Paul</dc:creator>
  <cp:lastModifiedBy>Paul</cp:lastModifiedBy>
  <cp:revision>4</cp:revision>
  <dcterms:created xsi:type="dcterms:W3CDTF">2013-09-11T15:57:03Z</dcterms:created>
  <dcterms:modified xsi:type="dcterms:W3CDTF">2013-09-11T16:36:40Z</dcterms:modified>
</cp:coreProperties>
</file>

<file path=docProps/thumbnail.jpeg>
</file>