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1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AF80F32-E9D1-4059-818E-7976C5B7E07D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9DE43B3-64C2-43C9-A2E3-79309C37398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67620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80F32-E9D1-4059-818E-7976C5B7E07D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E43B3-64C2-43C9-A2E3-79309C373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16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80F32-E9D1-4059-818E-7976C5B7E07D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E43B3-64C2-43C9-A2E3-79309C373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04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80F32-E9D1-4059-818E-7976C5B7E07D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E43B3-64C2-43C9-A2E3-79309C373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96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AF80F32-E9D1-4059-818E-7976C5B7E07D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9DE43B3-64C2-43C9-A2E3-79309C373987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92637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80F32-E9D1-4059-818E-7976C5B7E07D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E43B3-64C2-43C9-A2E3-79309C373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9952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80F32-E9D1-4059-818E-7976C5B7E07D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E43B3-64C2-43C9-A2E3-79309C373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4409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80F32-E9D1-4059-818E-7976C5B7E07D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E43B3-64C2-43C9-A2E3-79309C373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786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80F32-E9D1-4059-818E-7976C5B7E07D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E43B3-64C2-43C9-A2E3-79309C373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60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5AF80F32-E9D1-4059-818E-7976C5B7E07D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C9DE43B3-64C2-43C9-A2E3-79309C37398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627267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5AF80F32-E9D1-4059-818E-7976C5B7E07D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C9DE43B3-64C2-43C9-A2E3-79309C373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5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AF80F32-E9D1-4059-818E-7976C5B7E07D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9DE43B3-64C2-43C9-A2E3-79309C37398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95002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Produse</a:t>
            </a:r>
            <a:r>
              <a:rPr lang="en-US" dirty="0" smtClean="0"/>
              <a:t> de Securitate</a:t>
            </a:r>
            <a:br>
              <a:rPr lang="en-US" dirty="0" smtClean="0"/>
            </a:br>
            <a:r>
              <a:rPr lang="en-US" dirty="0" smtClean="0"/>
              <a:t>in 2017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5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Security for the Internet of Things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983" y="1159398"/>
            <a:ext cx="7091266" cy="569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27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839" y="2743030"/>
            <a:ext cx="10178322" cy="1492132"/>
          </a:xfrm>
        </p:spPr>
        <p:txBody>
          <a:bodyPr/>
          <a:lstStyle/>
          <a:p>
            <a:pPr algn="ctr"/>
            <a:r>
              <a:rPr lang="en-US" dirty="0" smtClean="0"/>
              <a:t>MULTUMESC!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91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9587" y="2086138"/>
            <a:ext cx="10178322" cy="1492132"/>
          </a:xfrm>
        </p:spPr>
        <p:txBody>
          <a:bodyPr/>
          <a:lstStyle/>
          <a:p>
            <a:pPr algn="ctr"/>
            <a:r>
              <a:rPr lang="en-US" dirty="0" smtClean="0"/>
              <a:t>Ce </a:t>
            </a:r>
            <a:r>
              <a:rPr lang="en-US" dirty="0" err="1" smtClean="0"/>
              <a:t>inseamna</a:t>
            </a:r>
            <a:r>
              <a:rPr lang="en-US" dirty="0" smtClean="0"/>
              <a:t> “</a:t>
            </a:r>
            <a:r>
              <a:rPr lang="en-US" dirty="0" err="1" smtClean="0"/>
              <a:t>Produs</a:t>
            </a:r>
            <a:r>
              <a:rPr lang="en-US" dirty="0" smtClean="0"/>
              <a:t> de Securitate”?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3370" y="5529386"/>
            <a:ext cx="10178322" cy="359359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33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5801" y="2367493"/>
            <a:ext cx="10178322" cy="1492132"/>
          </a:xfrm>
        </p:spPr>
        <p:txBody>
          <a:bodyPr/>
          <a:lstStyle/>
          <a:p>
            <a:pPr algn="ctr"/>
            <a:r>
              <a:rPr lang="en-US" dirty="0" err="1" smtClean="0"/>
              <a:t>Produs</a:t>
            </a:r>
            <a:r>
              <a:rPr lang="en-US" dirty="0" smtClean="0"/>
              <a:t> de Securitate vs Antivirus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4817" y="7014309"/>
            <a:ext cx="10178322" cy="359359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61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471" y="495609"/>
            <a:ext cx="8627058" cy="5775139"/>
          </a:xfrm>
        </p:spPr>
      </p:pic>
    </p:spTree>
    <p:extLst>
      <p:ext uri="{BB962C8B-B14F-4D97-AF65-F5344CB8AC3E}">
        <p14:creationId xmlns:p14="http://schemas.microsoft.com/office/powerpoint/2010/main" val="138725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Securitate </a:t>
            </a:r>
            <a:r>
              <a:rPr lang="en-US" dirty="0" err="1"/>
              <a:t>completă</a:t>
            </a:r>
            <a:r>
              <a:rPr lang="en-US" dirty="0"/>
              <a:t> cu un </a:t>
            </a:r>
            <a:r>
              <a:rPr lang="en-US" dirty="0" err="1"/>
              <a:t>singur</a:t>
            </a:r>
            <a:r>
              <a:rPr lang="en-US" dirty="0"/>
              <a:t> </a:t>
            </a:r>
            <a:r>
              <a:rPr lang="en-US" dirty="0" err="1"/>
              <a:t>produs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Protecție</a:t>
            </a:r>
            <a:r>
              <a:rPr lang="en-US" dirty="0"/>
              <a:t> </a:t>
            </a:r>
            <a:r>
              <a:rPr lang="en-US" dirty="0" err="1"/>
              <a:t>totală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Windows, Mac OS </a:t>
            </a:r>
            <a:r>
              <a:rPr lang="en-US" dirty="0" err="1"/>
              <a:t>și</a:t>
            </a:r>
            <a:r>
              <a:rPr lang="en-US" dirty="0"/>
              <a:t> Android</a:t>
            </a:r>
          </a:p>
          <a:p>
            <a:r>
              <a:rPr lang="en-US" dirty="0" err="1"/>
              <a:t>Asistență</a:t>
            </a:r>
            <a:r>
              <a:rPr lang="en-US" dirty="0"/>
              <a:t> </a:t>
            </a:r>
            <a:r>
              <a:rPr lang="en-US" dirty="0" err="1"/>
              <a:t>parentală</a:t>
            </a:r>
            <a:r>
              <a:rPr lang="en-US" dirty="0"/>
              <a:t>: </a:t>
            </a:r>
            <a:r>
              <a:rPr lang="en-US" dirty="0" err="1"/>
              <a:t>protecție</a:t>
            </a:r>
            <a:r>
              <a:rPr lang="en-US" dirty="0"/>
              <a:t> </a:t>
            </a:r>
            <a:r>
              <a:rPr lang="en-US" dirty="0" err="1"/>
              <a:t>orientată</a:t>
            </a:r>
            <a:r>
              <a:rPr lang="en-US" dirty="0"/>
              <a:t> </a:t>
            </a:r>
            <a:r>
              <a:rPr lang="en-US" dirty="0" err="1"/>
              <a:t>către</a:t>
            </a:r>
            <a:r>
              <a:rPr lang="en-US" dirty="0"/>
              <a:t> </a:t>
            </a:r>
            <a:r>
              <a:rPr lang="en-US" dirty="0" err="1"/>
              <a:t>familie</a:t>
            </a:r>
            <a:endParaRPr lang="en-US" dirty="0"/>
          </a:p>
          <a:p>
            <a:r>
              <a:rPr lang="pt-BR" dirty="0"/>
              <a:t>Funcție Anti-theft și instrumente de protecție a </a:t>
            </a:r>
            <a:r>
              <a:rPr lang="pt-BR" dirty="0" smtClean="0"/>
              <a:t>datelor</a:t>
            </a:r>
          </a:p>
          <a:p>
            <a:r>
              <a:rPr lang="en-US" dirty="0" err="1"/>
              <a:t>Gestionezi</a:t>
            </a:r>
            <a:r>
              <a:rPr lang="en-US" dirty="0"/>
              <a:t> </a:t>
            </a:r>
            <a:r>
              <a:rPr lang="en-US" dirty="0" err="1"/>
              <a:t>totul</a:t>
            </a:r>
            <a:r>
              <a:rPr lang="en-US" dirty="0"/>
              <a:t> din </a:t>
            </a:r>
            <a:r>
              <a:rPr lang="en-US" dirty="0" err="1"/>
              <a:t>browserul</a:t>
            </a:r>
            <a:r>
              <a:rPr lang="en-US" dirty="0"/>
              <a:t> </a:t>
            </a:r>
            <a:r>
              <a:rPr lang="en-US" dirty="0" err="1" smtClean="0"/>
              <a:t>tău</a:t>
            </a:r>
            <a:endParaRPr lang="en-US" dirty="0"/>
          </a:p>
          <a:p>
            <a:r>
              <a:rPr lang="en-US" dirty="0" err="1"/>
              <a:t>Tranzacții</a:t>
            </a:r>
            <a:r>
              <a:rPr lang="en-US" dirty="0"/>
              <a:t> online </a:t>
            </a:r>
            <a:r>
              <a:rPr lang="en-US" dirty="0" err="1"/>
              <a:t>rapide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sigure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17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843" y="605937"/>
            <a:ext cx="9778314" cy="5488473"/>
          </a:xfrm>
        </p:spPr>
      </p:pic>
    </p:spTree>
    <p:extLst>
      <p:ext uri="{BB962C8B-B14F-4D97-AF65-F5344CB8AC3E}">
        <p14:creationId xmlns:p14="http://schemas.microsoft.com/office/powerpoint/2010/main" val="328573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114" y="1324947"/>
            <a:ext cx="9187772" cy="4909716"/>
          </a:xfrm>
        </p:spPr>
      </p:pic>
    </p:spTree>
    <p:extLst>
      <p:ext uri="{BB962C8B-B14F-4D97-AF65-F5344CB8AC3E}">
        <p14:creationId xmlns:p14="http://schemas.microsoft.com/office/powerpoint/2010/main" val="244715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562" y="1754155"/>
            <a:ext cx="7640877" cy="4125945"/>
          </a:xfrm>
        </p:spPr>
      </p:pic>
    </p:spTree>
    <p:extLst>
      <p:ext uri="{BB962C8B-B14F-4D97-AF65-F5344CB8AC3E}">
        <p14:creationId xmlns:p14="http://schemas.microsoft.com/office/powerpoint/2010/main" val="74894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64" y="1128451"/>
            <a:ext cx="8788272" cy="4915474"/>
          </a:xfrm>
        </p:spPr>
      </p:pic>
    </p:spTree>
    <p:extLst>
      <p:ext uri="{BB962C8B-B14F-4D97-AF65-F5344CB8AC3E}">
        <p14:creationId xmlns:p14="http://schemas.microsoft.com/office/powerpoint/2010/main" val="38735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62</TotalTime>
  <Words>63</Words>
  <Application>Microsoft Office PowerPoint</Application>
  <PresentationFormat>Widescreen</PresentationFormat>
  <Paragraphs>11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Gill Sans MT</vt:lpstr>
      <vt:lpstr>Impact</vt:lpstr>
      <vt:lpstr>Badge</vt:lpstr>
      <vt:lpstr>Produse de Securitate in 2017</vt:lpstr>
      <vt:lpstr>Ce inseamna “Produs de Securitate”?</vt:lpstr>
      <vt:lpstr>Produs de Securitate vs Antivirus</vt:lpstr>
      <vt:lpstr>PowerPoint Presentation</vt:lpstr>
      <vt:lpstr>Securitate completă cu un singur produs </vt:lpstr>
      <vt:lpstr>PowerPoint Presentation</vt:lpstr>
      <vt:lpstr>PowerPoint Presentation</vt:lpstr>
      <vt:lpstr>PowerPoint Presentation</vt:lpstr>
      <vt:lpstr>PowerPoint Presentation</vt:lpstr>
      <vt:lpstr>Security for the Internet of Things </vt:lpstr>
      <vt:lpstr>MULTUMESC!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Produse de Securitate in 2017</dc:title>
  <dc:creator>Robert CIOBOTARU</dc:creator>
  <cp:lastModifiedBy>Robert CIOBOTARU</cp:lastModifiedBy>
  <cp:revision>8</cp:revision>
  <dcterms:created xsi:type="dcterms:W3CDTF">2016-11-10T08:15:24Z</dcterms:created>
  <dcterms:modified xsi:type="dcterms:W3CDTF">2016-11-14T22:27:33Z</dcterms:modified>
</cp:coreProperties>
</file>