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5" r:id="rId2"/>
    <p:sldId id="256" r:id="rId3"/>
    <p:sldId id="257" r:id="rId4"/>
    <p:sldId id="258" r:id="rId5"/>
    <p:sldId id="261" r:id="rId6"/>
    <p:sldId id="263" r:id="rId7"/>
    <p:sldId id="262" r:id="rId8"/>
    <p:sldId id="264" r:id="rId9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F7465-FCD4-41F0-A163-4BFB3E856380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D0ABB-2EF9-483C-B3D4-76AD9E07A576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0ABB-2EF9-483C-B3D4-76AD9E07A576}" type="slidenum">
              <a:rPr lang="ro-RO" smtClean="0"/>
              <a:pPr/>
              <a:t>7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o-RO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2938286-9F5B-4A0F-8378-FBF936D23CBF}" type="datetimeFigureOut">
              <a:rPr lang="ro-RO" smtClean="0"/>
              <a:pPr/>
              <a:t>11.01.2011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o-RO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9F1D87F-8341-4D7E-852B-E4A198D71E30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105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137" y="764704"/>
            <a:ext cx="7776864" cy="5832648"/>
          </a:xfrm>
          <a:prstGeom prst="rect">
            <a:avLst/>
          </a:prstGeom>
        </p:spPr>
      </p:pic>
      <p:pic>
        <p:nvPicPr>
          <p:cNvPr id="6" name="Picture 5" descr="SH105177_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7137" y="764704"/>
            <a:ext cx="7776864" cy="5832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520" y="404664"/>
            <a:ext cx="56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Culori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intense cu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ajutorul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corectiilor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764704"/>
            <a:ext cx="437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Deschide</a:t>
            </a:r>
            <a:r>
              <a:rPr lang="en-US" dirty="0" smtClean="0"/>
              <a:t> </a:t>
            </a:r>
            <a:r>
              <a:rPr lang="en-US" dirty="0" err="1" smtClean="0"/>
              <a:t>imaginea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care </a:t>
            </a:r>
            <a:r>
              <a:rPr lang="en-US" dirty="0" err="1" smtClean="0"/>
              <a:t>vrei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o </a:t>
            </a:r>
            <a:r>
              <a:rPr lang="en-US" dirty="0" err="1" smtClean="0"/>
              <a:t>retusezi</a:t>
            </a:r>
            <a:r>
              <a:rPr lang="en-US" dirty="0" smtClean="0"/>
              <a:t>.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7023" b="3611"/>
          <a:stretch>
            <a:fillRect/>
          </a:stretch>
        </p:blipFill>
        <p:spPr bwMode="auto">
          <a:xfrm>
            <a:off x="571472" y="1124744"/>
            <a:ext cx="7934599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92696"/>
            <a:ext cx="475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Image – Mode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selectati</a:t>
            </a:r>
            <a:r>
              <a:rPr lang="en-US" dirty="0" smtClean="0"/>
              <a:t> Lab Mode. 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7023" b="3971"/>
          <a:stretch>
            <a:fillRect/>
          </a:stretch>
        </p:blipFill>
        <p:spPr bwMode="auto">
          <a:xfrm>
            <a:off x="611560" y="1124744"/>
            <a:ext cx="792643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74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Creaza</a:t>
            </a:r>
            <a:r>
              <a:rPr lang="en-US" dirty="0"/>
              <a:t> </a:t>
            </a:r>
            <a:r>
              <a:rPr lang="en-US" dirty="0" smtClean="0"/>
              <a:t>un layer de </a:t>
            </a:r>
            <a:r>
              <a:rPr lang="en-US" dirty="0" err="1" smtClean="0"/>
              <a:t>ajustare</a:t>
            </a:r>
            <a:r>
              <a:rPr lang="en-US" dirty="0" smtClean="0"/>
              <a:t>: </a:t>
            </a:r>
            <a:r>
              <a:rPr lang="en-US" i="1" dirty="0" smtClean="0"/>
              <a:t>Layer – New </a:t>
            </a:r>
            <a:r>
              <a:rPr lang="en-US" i="1" dirty="0" err="1" smtClean="0"/>
              <a:t>Adjustement</a:t>
            </a:r>
            <a:r>
              <a:rPr lang="en-US" i="1" dirty="0" smtClean="0"/>
              <a:t> Layer – Curves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acest</a:t>
            </a:r>
            <a:r>
              <a:rPr lang="en-US" dirty="0" smtClean="0"/>
              <a:t> layer </a:t>
            </a:r>
            <a:r>
              <a:rPr lang="en-US" dirty="0" err="1" smtClean="0"/>
              <a:t>poti</a:t>
            </a:r>
            <a:r>
              <a:rPr lang="en-US" dirty="0" smtClean="0"/>
              <a:t> </a:t>
            </a:r>
            <a:r>
              <a:rPr lang="en-US" dirty="0" err="1" smtClean="0"/>
              <a:t>accesa</a:t>
            </a:r>
            <a:r>
              <a:rPr lang="en-US" dirty="0" smtClean="0"/>
              <a:t> </a:t>
            </a:r>
            <a:r>
              <a:rPr lang="en-US" dirty="0" err="1" smtClean="0"/>
              <a:t>cele</a:t>
            </a:r>
            <a:r>
              <a:rPr lang="en-US" dirty="0" smtClean="0"/>
              <a:t> 3 </a:t>
            </a:r>
            <a:r>
              <a:rPr lang="en-US" dirty="0" err="1" smtClean="0"/>
              <a:t>canale</a:t>
            </a:r>
            <a:r>
              <a:rPr lang="en-US" dirty="0" smtClean="0"/>
              <a:t> de </a:t>
            </a:r>
            <a:r>
              <a:rPr lang="en-US" dirty="0" err="1" smtClean="0"/>
              <a:t>culoare</a:t>
            </a:r>
            <a:r>
              <a:rPr lang="en-US" dirty="0" smtClean="0"/>
              <a:t> </a:t>
            </a:r>
            <a:r>
              <a:rPr lang="en-US" dirty="0"/>
              <a:t>L</a:t>
            </a:r>
            <a:r>
              <a:rPr lang="en-US" dirty="0" smtClean="0"/>
              <a:t>AB.</a:t>
            </a:r>
            <a:endParaRPr lang="ro-R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17023" b="3971"/>
          <a:stretch>
            <a:fillRect/>
          </a:stretch>
        </p:blipFill>
        <p:spPr bwMode="auto">
          <a:xfrm>
            <a:off x="571472" y="1124744"/>
            <a:ext cx="792643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11513" t="14760" r="25000" b="10000"/>
          <a:stretch>
            <a:fillRect/>
          </a:stretch>
        </p:blipFill>
        <p:spPr bwMode="auto">
          <a:xfrm>
            <a:off x="179512" y="1268760"/>
            <a:ext cx="690237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755412"/>
            <a:ext cx="928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Canalul</a:t>
            </a:r>
            <a:r>
              <a:rPr lang="en-US" dirty="0" smtClean="0"/>
              <a:t> “</a:t>
            </a:r>
            <a:r>
              <a:rPr lang="en-US" i="1" dirty="0" smtClean="0"/>
              <a:t>Lightness</a:t>
            </a:r>
            <a:r>
              <a:rPr lang="en-US" dirty="0" smtClean="0"/>
              <a:t>” – </a:t>
            </a:r>
            <a:r>
              <a:rPr lang="en-US" i="1" dirty="0" err="1" smtClean="0"/>
              <a:t>Luminozitatea</a:t>
            </a:r>
            <a:r>
              <a:rPr lang="en-US" dirty="0" smtClean="0"/>
              <a:t>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mari</a:t>
            </a:r>
            <a:r>
              <a:rPr lang="en-US" dirty="0" smtClean="0"/>
              <a:t> </a:t>
            </a:r>
            <a:r>
              <a:rPr lang="en-US" dirty="0" err="1" smtClean="0"/>
              <a:t>contrastul</a:t>
            </a:r>
            <a:r>
              <a:rPr lang="en-US" dirty="0" smtClean="0"/>
              <a:t> in </a:t>
            </a:r>
            <a:r>
              <a:rPr lang="en-US" dirty="0" err="1" smtClean="0"/>
              <a:t>anumite</a:t>
            </a:r>
            <a:r>
              <a:rPr lang="en-US" dirty="0" smtClean="0"/>
              <a:t> zone din imagine. </a:t>
            </a:r>
            <a:endParaRPr lang="ro-R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43406" t="10035" r="17023" b="18146"/>
          <a:stretch>
            <a:fillRect/>
          </a:stretch>
        </p:blipFill>
        <p:spPr bwMode="auto">
          <a:xfrm>
            <a:off x="6311508" y="1124744"/>
            <a:ext cx="283249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622429"/>
            <a:ext cx="9052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Canalul</a:t>
            </a:r>
            <a:r>
              <a:rPr lang="en-US" dirty="0" smtClean="0"/>
              <a:t> “</a:t>
            </a:r>
            <a:r>
              <a:rPr lang="en-US" i="1" dirty="0" smtClean="0"/>
              <a:t>a</a:t>
            </a:r>
            <a:r>
              <a:rPr lang="en-US" dirty="0" smtClean="0"/>
              <a:t>” – </a:t>
            </a:r>
            <a:r>
              <a:rPr lang="en-US" dirty="0" err="1" smtClean="0"/>
              <a:t>Histograma</a:t>
            </a:r>
            <a:r>
              <a:rPr lang="en-US" dirty="0" smtClean="0"/>
              <a:t> </a:t>
            </a:r>
            <a:r>
              <a:rPr lang="en-US" dirty="0" err="1" smtClean="0"/>
              <a:t>arata</a:t>
            </a:r>
            <a:r>
              <a:rPr lang="en-US" dirty="0" smtClean="0"/>
              <a:t> ca </a:t>
            </a:r>
            <a:r>
              <a:rPr lang="en-US" dirty="0" err="1" smtClean="0"/>
              <a:t>valorile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relativ</a:t>
            </a:r>
            <a:r>
              <a:rPr lang="en-US" dirty="0" smtClean="0"/>
              <a:t> </a:t>
            </a:r>
            <a:r>
              <a:rPr lang="en-US" dirty="0" err="1" smtClean="0"/>
              <a:t>asemanatoare</a:t>
            </a:r>
            <a:r>
              <a:rPr lang="en-US" dirty="0" smtClean="0"/>
              <a:t>; </a:t>
            </a:r>
            <a:r>
              <a:rPr lang="en-US" dirty="0" err="1" smtClean="0"/>
              <a:t>astfel</a:t>
            </a:r>
            <a:r>
              <a:rPr lang="en-US" dirty="0" smtClean="0"/>
              <a:t>, </a:t>
            </a:r>
            <a:r>
              <a:rPr lang="en-US" dirty="0" err="1" smtClean="0"/>
              <a:t>poti</a:t>
            </a:r>
            <a:r>
              <a:rPr lang="en-US" dirty="0" smtClean="0"/>
              <a:t> </a:t>
            </a:r>
            <a:r>
              <a:rPr lang="en-US" dirty="0" err="1" smtClean="0"/>
              <a:t>creste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contrastul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modificarea</a:t>
            </a:r>
            <a:r>
              <a:rPr lang="en-US" dirty="0" smtClean="0"/>
              <a:t> </a:t>
            </a:r>
            <a:r>
              <a:rPr lang="en-US" dirty="0" err="1" smtClean="0"/>
              <a:t>curbei</a:t>
            </a:r>
            <a:r>
              <a:rPr lang="en-US" dirty="0" smtClean="0"/>
              <a:t> in mod </a:t>
            </a:r>
            <a:r>
              <a:rPr lang="en-US" dirty="0" err="1" smtClean="0"/>
              <a:t>egal</a:t>
            </a:r>
            <a:endParaRPr lang="ro-RO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l="11222" t="14175" r="24992" b="9281"/>
          <a:stretch>
            <a:fillRect/>
          </a:stretch>
        </p:blipFill>
        <p:spPr bwMode="auto">
          <a:xfrm>
            <a:off x="179512" y="1268760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6659" t="18900" r="13770" b="8336"/>
          <a:stretch>
            <a:fillRect/>
          </a:stretch>
        </p:blipFill>
        <p:spPr bwMode="auto">
          <a:xfrm>
            <a:off x="6372200" y="1076381"/>
            <a:ext cx="2736305" cy="321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4868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Canalul</a:t>
            </a:r>
            <a:r>
              <a:rPr lang="en-US" dirty="0" smtClean="0"/>
              <a:t> “</a:t>
            </a:r>
            <a:r>
              <a:rPr lang="en-US" i="1" dirty="0" smtClean="0"/>
              <a:t>b</a:t>
            </a:r>
            <a:r>
              <a:rPr lang="en-US" dirty="0" smtClean="0"/>
              <a:t>” – </a:t>
            </a:r>
            <a:r>
              <a:rPr lang="en-US" dirty="0" err="1" smtClean="0"/>
              <a:t>acesta</a:t>
            </a:r>
            <a:r>
              <a:rPr lang="en-US" dirty="0" smtClean="0"/>
              <a:t> </a:t>
            </a:r>
            <a:r>
              <a:rPr lang="en-US" dirty="0" err="1" smtClean="0"/>
              <a:t>separa</a:t>
            </a:r>
            <a:r>
              <a:rPr lang="en-US" dirty="0"/>
              <a:t> </a:t>
            </a:r>
            <a:r>
              <a:rPr lang="en-US" dirty="0" err="1" smtClean="0"/>
              <a:t>culorile</a:t>
            </a:r>
            <a:r>
              <a:rPr lang="en-US" dirty="0" smtClean="0"/>
              <a:t> </a:t>
            </a:r>
            <a:r>
              <a:rPr lang="en-US" dirty="0" err="1" smtClean="0"/>
              <a:t>albastru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galben</a:t>
            </a:r>
            <a:r>
              <a:rPr lang="en-US" dirty="0" smtClean="0"/>
              <a:t>, pa </a:t>
            </a:r>
            <a:r>
              <a:rPr lang="en-US" dirty="0" err="1" smtClean="0"/>
              <a:t>cand</a:t>
            </a:r>
            <a:r>
              <a:rPr lang="en-US" dirty="0" smtClean="0"/>
              <a:t> </a:t>
            </a:r>
            <a:r>
              <a:rPr lang="en-US" dirty="0" err="1" smtClean="0"/>
              <a:t>canalul</a:t>
            </a:r>
            <a:r>
              <a:rPr lang="en-US" dirty="0" smtClean="0"/>
              <a:t> “a” </a:t>
            </a:r>
            <a:r>
              <a:rPr lang="en-US" dirty="0" err="1" smtClean="0"/>
              <a:t>separa</a:t>
            </a:r>
            <a:r>
              <a:rPr lang="en-US" dirty="0" smtClean="0"/>
              <a:t> </a:t>
            </a:r>
            <a:r>
              <a:rPr lang="en-US" dirty="0" err="1" smtClean="0"/>
              <a:t>culorile</a:t>
            </a:r>
            <a:r>
              <a:rPr lang="en-US" dirty="0" smtClean="0"/>
              <a:t> </a:t>
            </a:r>
            <a:r>
              <a:rPr lang="en-US" dirty="0" err="1" smtClean="0"/>
              <a:t>verde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rosu</a:t>
            </a:r>
            <a:r>
              <a:rPr lang="en-US" dirty="0" smtClean="0"/>
              <a:t>. </a:t>
            </a:r>
            <a:r>
              <a:rPr lang="en-US" dirty="0" err="1" smtClean="0"/>
              <a:t>Tragand</a:t>
            </a:r>
            <a:r>
              <a:rPr lang="en-US" dirty="0" smtClean="0"/>
              <a:t> de cursor </a:t>
            </a:r>
            <a:r>
              <a:rPr lang="en-US" dirty="0" err="1" smtClean="0"/>
              <a:t>tonurile</a:t>
            </a:r>
            <a:r>
              <a:rPr lang="en-US" dirty="0" smtClean="0"/>
              <a:t> </a:t>
            </a:r>
            <a:r>
              <a:rPr lang="en-US" dirty="0" err="1" smtClean="0"/>
              <a:t>vor</a:t>
            </a:r>
            <a:r>
              <a:rPr lang="en-US" dirty="0" smtClean="0"/>
              <a:t> </a:t>
            </a:r>
            <a:r>
              <a:rPr lang="en-US" dirty="0" err="1" smtClean="0"/>
              <a:t>parea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proeminente</a:t>
            </a:r>
            <a:r>
              <a:rPr lang="en-US" dirty="0" smtClean="0"/>
              <a:t>.</a:t>
            </a:r>
            <a:endParaRPr lang="ro-RO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1610" t="15035" r="25194" b="9366"/>
          <a:stretch>
            <a:fillRect/>
          </a:stretch>
        </p:blipFill>
        <p:spPr bwMode="auto">
          <a:xfrm>
            <a:off x="179512" y="1268760"/>
            <a:ext cx="693437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46659" t="18900" r="13770" b="8336"/>
          <a:stretch>
            <a:fillRect/>
          </a:stretch>
        </p:blipFill>
        <p:spPr bwMode="auto">
          <a:xfrm>
            <a:off x="6351626" y="1052736"/>
            <a:ext cx="27568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17314" b="3611"/>
          <a:stretch>
            <a:fillRect/>
          </a:stretch>
        </p:blipFill>
        <p:spPr bwMode="auto">
          <a:xfrm>
            <a:off x="683568" y="1139537"/>
            <a:ext cx="7848872" cy="571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36512" y="55042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 </a:t>
            </a:r>
            <a:r>
              <a:rPr lang="en-US" dirty="0" err="1" smtClean="0"/>
              <a:t>terminat</a:t>
            </a:r>
            <a:r>
              <a:rPr lang="en-US" dirty="0" smtClean="0"/>
              <a:t> cu </a:t>
            </a:r>
            <a:r>
              <a:rPr lang="en-US" dirty="0" err="1" smtClean="0"/>
              <a:t>modificarile</a:t>
            </a:r>
            <a:r>
              <a:rPr lang="en-US" dirty="0"/>
              <a:t> </a:t>
            </a:r>
            <a:r>
              <a:rPr lang="en-US" dirty="0" err="1" smtClean="0"/>
              <a:t>esentiale</a:t>
            </a:r>
            <a:r>
              <a:rPr lang="en-US" dirty="0" smtClean="0"/>
              <a:t> </a:t>
            </a:r>
            <a:r>
              <a:rPr lang="en-US" dirty="0" err="1" smtClean="0"/>
              <a:t>iar</a:t>
            </a:r>
            <a:r>
              <a:rPr lang="en-US" dirty="0" smtClean="0"/>
              <a:t> din moment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imaginea</a:t>
            </a:r>
            <a:r>
              <a:rPr lang="en-US" dirty="0" smtClean="0"/>
              <a:t> nu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fi</a:t>
            </a:r>
            <a:r>
              <a:rPr lang="en-US" dirty="0" smtClean="0"/>
              <a:t> </a:t>
            </a:r>
            <a:r>
              <a:rPr lang="en-US" dirty="0" err="1" smtClean="0"/>
              <a:t>procesata</a:t>
            </a:r>
            <a:r>
              <a:rPr lang="en-US" dirty="0" smtClean="0"/>
              <a:t> in </a:t>
            </a:r>
            <a:r>
              <a:rPr lang="en-US" dirty="0" err="1" smtClean="0"/>
              <a:t>modulul</a:t>
            </a:r>
            <a:r>
              <a:rPr lang="en-US" dirty="0" smtClean="0"/>
              <a:t> LAB, </a:t>
            </a:r>
            <a:r>
              <a:rPr lang="en-US" dirty="0" err="1" smtClean="0"/>
              <a:t>convertim</a:t>
            </a:r>
            <a:r>
              <a:rPr lang="en-US" dirty="0" smtClean="0"/>
              <a:t> </a:t>
            </a:r>
            <a:r>
              <a:rPr lang="en-US" dirty="0" err="1" smtClean="0"/>
              <a:t>imaginea</a:t>
            </a:r>
            <a:r>
              <a:rPr lang="en-US" dirty="0" smtClean="0"/>
              <a:t> </a:t>
            </a:r>
            <a:r>
              <a:rPr lang="en-US" dirty="0" err="1" smtClean="0"/>
              <a:t>inapoi</a:t>
            </a:r>
            <a:r>
              <a:rPr lang="en-US" dirty="0" smtClean="0"/>
              <a:t> in </a:t>
            </a:r>
            <a:r>
              <a:rPr lang="en-US" dirty="0" err="1" smtClean="0"/>
              <a:t>modul</a:t>
            </a:r>
            <a:r>
              <a:rPr lang="en-US" dirty="0" smtClean="0"/>
              <a:t> RGB.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103</TotalTime>
  <Words>151</Words>
  <Application>Microsoft Office PowerPoint</Application>
  <PresentationFormat>On-screen Show (4:3)</PresentationFormat>
  <Paragraphs>11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Urban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iuliana</dc:creator>
  <cp:lastModifiedBy>elev</cp:lastModifiedBy>
  <cp:revision>2</cp:revision>
  <dcterms:created xsi:type="dcterms:W3CDTF">2011-01-05T22:08:56Z</dcterms:created>
  <dcterms:modified xsi:type="dcterms:W3CDTF">2011-01-11T09:06:55Z</dcterms:modified>
</cp:coreProperties>
</file>