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4D8B38E-41EE-4CD4-942D-5737DCC09C8A}" type="datetimeFigureOut">
              <a:rPr lang="en-US" smtClean="0"/>
              <a:pPr/>
              <a:t>1/11/2011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B9C685C-65A4-43B6-92CF-BE33D65B535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9C685C-65A4-43B6-92CF-BE33D65B53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9C685C-65A4-43B6-92CF-BE33D65B53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B9C685C-65A4-43B6-92CF-BE33D65B53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4D8B38E-41EE-4CD4-942D-5737DCC09C8A}" type="datetimeFigureOut">
              <a:rPr lang="en-US" smtClean="0"/>
              <a:pPr/>
              <a:t>1/11/2011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B9C685C-65A4-43B6-92CF-BE33D65B535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B9C685C-65A4-43B6-92CF-BE33D65B535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B9C685C-65A4-43B6-92CF-BE33D65B53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B9C685C-65A4-43B6-92CF-BE33D65B535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4D8B38E-41EE-4CD4-942D-5737DCC09C8A}" type="datetimeFigureOut">
              <a:rPr lang="en-US" smtClean="0"/>
              <a:pPr/>
              <a:t>1/11/2011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B9C685C-65A4-43B6-92CF-BE33D65B53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4D8B38E-41EE-4CD4-942D-5737DCC09C8A}" type="datetimeFigureOut">
              <a:rPr lang="en-US" smtClean="0"/>
              <a:pPr/>
              <a:t>1/11/2011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B9C685C-65A4-43B6-92CF-BE33D65B535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4D8B38E-41EE-4CD4-942D-5737DCC09C8A}" type="datetimeFigureOut">
              <a:rPr lang="en-US" smtClean="0"/>
              <a:pPr/>
              <a:t>1/11/2011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B9C685C-65A4-43B6-92CF-BE33D65B535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4D8B38E-41EE-4CD4-942D-5737DCC09C8A}" type="datetimeFigureOut">
              <a:rPr lang="en-US" smtClean="0"/>
              <a:pPr/>
              <a:t>1/11/2011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B9C685C-65A4-43B6-92CF-BE33D65B535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4488766" cy="1752599"/>
          </a:xfrm>
        </p:spPr>
        <p:txBody>
          <a:bodyPr>
            <a:normAutofit/>
          </a:bodyPr>
          <a:lstStyle/>
          <a:p>
            <a:r>
              <a:rPr lang="en-US" sz="8800" dirty="0" err="1" smtClean="0"/>
              <a:t>Efectul</a:t>
            </a:r>
            <a:endParaRPr lang="en-US" sz="8800" dirty="0"/>
          </a:p>
        </p:txBody>
      </p:sp>
      <p:sp>
        <p:nvSpPr>
          <p:cNvPr id="3" name="Subtitle 2"/>
          <p:cNvSpPr>
            <a:spLocks noGrp="1"/>
          </p:cNvSpPr>
          <p:nvPr>
            <p:ph type="subTitle" idx="1"/>
          </p:nvPr>
        </p:nvSpPr>
        <p:spPr/>
        <p:txBody>
          <a:bodyPr>
            <a:noAutofit/>
          </a:bodyPr>
          <a:lstStyle/>
          <a:p>
            <a:r>
              <a:rPr lang="en-US" sz="9600" dirty="0" smtClean="0"/>
              <a:t>GRAPHIC PEN</a:t>
            </a:r>
            <a:endParaRPr lang="en-US" sz="96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762000"/>
          </a:xfrm>
        </p:spPr>
        <p:txBody>
          <a:bodyPr>
            <a:normAutofit/>
          </a:bodyPr>
          <a:lstStyle/>
          <a:p>
            <a:r>
              <a:rPr lang="en-US" sz="3200" dirty="0" err="1" smtClean="0">
                <a:latin typeface="Arial Unicode MS" pitchFamily="34" charset="-128"/>
                <a:ea typeface="Arial Unicode MS" pitchFamily="34" charset="-128"/>
                <a:cs typeface="Arial Unicode MS" pitchFamily="34" charset="-128"/>
              </a:rPr>
              <a:t>În</a:t>
            </a:r>
            <a:r>
              <a:rPr lang="en-US" sz="3200" dirty="0" smtClean="0">
                <a:latin typeface="Arial Unicode MS" pitchFamily="34" charset="-128"/>
                <a:ea typeface="Arial Unicode MS" pitchFamily="34" charset="-128"/>
                <a:cs typeface="Arial Unicode MS" pitchFamily="34" charset="-128"/>
              </a:rPr>
              <a:t> final </a:t>
            </a:r>
            <a:r>
              <a:rPr lang="en-US" sz="3200" dirty="0" err="1" smtClean="0">
                <a:latin typeface="Arial Unicode MS" pitchFamily="34" charset="-128"/>
                <a:ea typeface="Arial Unicode MS" pitchFamily="34" charset="-128"/>
                <a:cs typeface="Arial Unicode MS" pitchFamily="34" charset="-128"/>
              </a:rPr>
              <a:t>pentru</a:t>
            </a:r>
            <a:r>
              <a:rPr lang="en-US" sz="3200" dirty="0" smtClean="0">
                <a:latin typeface="Arial Unicode MS" pitchFamily="34" charset="-128"/>
                <a:ea typeface="Arial Unicode MS" pitchFamily="34" charset="-128"/>
                <a:cs typeface="Arial Unicode MS" pitchFamily="34" charset="-128"/>
              </a:rPr>
              <a:t> a </a:t>
            </a:r>
            <a:r>
              <a:rPr lang="en-US" sz="3200" dirty="0" err="1" smtClean="0">
                <a:latin typeface="Arial Unicode MS" pitchFamily="34" charset="-128"/>
                <a:ea typeface="Arial Unicode MS" pitchFamily="34" charset="-128"/>
                <a:cs typeface="Arial Unicode MS" pitchFamily="34" charset="-128"/>
              </a:rPr>
              <a:t>salva</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cele</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facute</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ap</a:t>
            </a:r>
            <a:r>
              <a:rPr lang="vi-VN" sz="3200" dirty="0" smtClean="0">
                <a:latin typeface="Arial Unicode MS" pitchFamily="34" charset="-128"/>
                <a:ea typeface="Arial Unicode MS" pitchFamily="34" charset="-128"/>
                <a:cs typeface="Arial Unicode MS" pitchFamily="34" charset="-128"/>
              </a:rPr>
              <a:t>ă</a:t>
            </a:r>
            <a:r>
              <a:rPr lang="en-US" sz="3200" dirty="0" err="1" smtClean="0">
                <a:latin typeface="Arial Unicode MS" pitchFamily="34" charset="-128"/>
                <a:ea typeface="Arial Unicode MS" pitchFamily="34" charset="-128"/>
                <a:cs typeface="Arial Unicode MS" pitchFamily="34" charset="-128"/>
              </a:rPr>
              <a:t>saţi</a:t>
            </a:r>
            <a:r>
              <a:rPr lang="en-US" sz="3200" dirty="0" smtClean="0">
                <a:latin typeface="Arial Unicode MS" pitchFamily="34" charset="-128"/>
                <a:ea typeface="Arial Unicode MS" pitchFamily="34" charset="-128"/>
                <a:cs typeface="Arial Unicode MS" pitchFamily="34" charset="-128"/>
              </a:rPr>
              <a:t> </a:t>
            </a:r>
            <a:r>
              <a:rPr lang="en-US" sz="3200" b="1" i="1" dirty="0" smtClean="0">
                <a:solidFill>
                  <a:schemeClr val="bg1"/>
                </a:solidFill>
                <a:latin typeface="Arial Unicode MS" pitchFamily="34" charset="-128"/>
                <a:ea typeface="Arial Unicode MS" pitchFamily="34" charset="-128"/>
                <a:cs typeface="Arial Unicode MS" pitchFamily="34" charset="-128"/>
              </a:rPr>
              <a:t>ok</a:t>
            </a:r>
            <a:r>
              <a:rPr lang="en-US" sz="3200" dirty="0" smtClean="0">
                <a:latin typeface="Arial Unicode MS" pitchFamily="34" charset="-128"/>
                <a:ea typeface="Arial Unicode MS" pitchFamily="34" charset="-128"/>
                <a:cs typeface="Arial Unicode MS" pitchFamily="34" charset="-128"/>
              </a:rPr>
              <a:t>.</a:t>
            </a:r>
            <a:endParaRPr lang="en-US" sz="32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a:p>
        </p:txBody>
      </p:sp>
      <p:pic>
        <p:nvPicPr>
          <p:cNvPr id="9218" name="Picture 2" descr="C:\Documents and Settings\carry\Desktop\untitled10.bmp"/>
          <p:cNvPicPr>
            <a:picLocks noChangeAspect="1" noChangeArrowheads="1"/>
          </p:cNvPicPr>
          <p:nvPr/>
        </p:nvPicPr>
        <p:blipFill>
          <a:blip r:embed="rId2"/>
          <a:srcRect/>
          <a:stretch>
            <a:fillRect/>
          </a:stretch>
        </p:blipFill>
        <p:spPr bwMode="auto">
          <a:xfrm>
            <a:off x="0" y="838200"/>
            <a:ext cx="9448800" cy="6191250"/>
          </a:xfrm>
          <a:prstGeom prst="rect">
            <a:avLst/>
          </a:prstGeom>
          <a:noFill/>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800" dirty="0" err="1" smtClean="0">
                <a:latin typeface="Arial Unicode MS" pitchFamily="34" charset="-128"/>
                <a:ea typeface="Arial Unicode MS" pitchFamily="34" charset="-128"/>
                <a:cs typeface="Arial Unicode MS" pitchFamily="34" charset="-128"/>
              </a:rPr>
              <a:t>Deschidem</a:t>
            </a:r>
            <a:r>
              <a:rPr lang="en-US" sz="2800" dirty="0" smtClean="0">
                <a:latin typeface="Arial Unicode MS" pitchFamily="34" charset="-128"/>
                <a:ea typeface="Arial Unicode MS" pitchFamily="34" charset="-128"/>
                <a:cs typeface="Arial Unicode MS" pitchFamily="34" charset="-128"/>
              </a:rPr>
              <a:t> Adobe </a:t>
            </a:r>
            <a:r>
              <a:rPr lang="en-US" sz="2800" smtClean="0">
                <a:latin typeface="Arial Unicode MS" pitchFamily="34" charset="-128"/>
                <a:ea typeface="Arial Unicode MS" pitchFamily="34" charset="-128"/>
                <a:cs typeface="Arial Unicode MS" pitchFamily="34" charset="-128"/>
              </a:rPr>
              <a:t>Photoshop.Ne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ducem</a:t>
            </a:r>
            <a:r>
              <a:rPr lang="en-US" sz="2800" dirty="0" smtClean="0">
                <a:latin typeface="Arial Unicode MS" pitchFamily="34" charset="-128"/>
                <a:ea typeface="Arial Unicode MS" pitchFamily="34" charset="-128"/>
                <a:cs typeface="Arial Unicode MS" pitchFamily="34" charset="-128"/>
              </a:rPr>
              <a:t> la </a:t>
            </a:r>
            <a:r>
              <a:rPr lang="en-US" sz="2800" dirty="0" err="1" smtClean="0">
                <a:latin typeface="Arial Unicode MS" pitchFamily="34" charset="-128"/>
                <a:ea typeface="Arial Unicode MS" pitchFamily="34" charset="-128"/>
                <a:cs typeface="Arial Unicode MS" pitchFamily="34" charset="-128"/>
              </a:rPr>
              <a:t>rubrica</a:t>
            </a:r>
            <a:r>
              <a:rPr lang="en-US" sz="2800" dirty="0" smtClean="0">
                <a:latin typeface="Arial Unicode MS" pitchFamily="34" charset="-128"/>
                <a:ea typeface="Arial Unicode MS" pitchFamily="34" charset="-128"/>
                <a:cs typeface="Arial Unicode MS" pitchFamily="34" charset="-128"/>
              </a:rPr>
              <a:t> </a:t>
            </a:r>
            <a:r>
              <a:rPr lang="en-US" sz="2800" b="1" i="1" dirty="0" smtClean="0">
                <a:solidFill>
                  <a:schemeClr val="bg1"/>
                </a:solidFill>
                <a:latin typeface="Arial Unicode MS" pitchFamily="34" charset="-128"/>
                <a:ea typeface="Arial Unicode MS" pitchFamily="34" charset="-128"/>
                <a:cs typeface="Arial Unicode MS" pitchFamily="34" charset="-128"/>
              </a:rPr>
              <a:t>file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şi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ap</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s</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m </a:t>
            </a:r>
            <a:r>
              <a:rPr lang="en-US" sz="2800" b="1" i="1" dirty="0" smtClean="0">
                <a:solidFill>
                  <a:schemeClr val="bg1"/>
                </a:solidFill>
                <a:latin typeface="Arial Unicode MS" pitchFamily="34" charset="-128"/>
                <a:ea typeface="Arial Unicode MS" pitchFamily="34" charset="-128"/>
                <a:cs typeface="Arial Unicode MS" pitchFamily="34" charset="-128"/>
              </a:rPr>
              <a:t>open</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pentru</a:t>
            </a:r>
            <a:r>
              <a:rPr lang="en-US" sz="2800" dirty="0" smtClean="0">
                <a:latin typeface="Arial Unicode MS" pitchFamily="34" charset="-128"/>
                <a:ea typeface="Arial Unicode MS" pitchFamily="34" charset="-128"/>
                <a:cs typeface="Arial Unicode MS" pitchFamily="34" charset="-128"/>
              </a:rPr>
              <a:t> a </a:t>
            </a:r>
            <a:r>
              <a:rPr lang="en-US" sz="2800" dirty="0" err="1" smtClean="0">
                <a:latin typeface="Arial Unicode MS" pitchFamily="34" charset="-128"/>
                <a:ea typeface="Arial Unicode MS" pitchFamily="34" charset="-128"/>
                <a:cs typeface="Arial Unicode MS" pitchFamily="34" charset="-128"/>
              </a:rPr>
              <a:t>selecta</a:t>
            </a:r>
            <a:r>
              <a:rPr lang="en-US" sz="2800" dirty="0" smtClean="0">
                <a:latin typeface="Arial Unicode MS" pitchFamily="34" charset="-128"/>
                <a:ea typeface="Arial Unicode MS" pitchFamily="34" charset="-128"/>
                <a:cs typeface="Arial Unicode MS" pitchFamily="34" charset="-128"/>
              </a:rPr>
              <a:t> o imagine</a:t>
            </a:r>
            <a:r>
              <a:rPr lang="en-US" sz="2800" dirty="0" smtClean="0"/>
              <a:t>.</a:t>
            </a:r>
            <a:endParaRPr lang="en-US" sz="2800" dirty="0"/>
          </a:p>
        </p:txBody>
      </p:sp>
      <p:sp>
        <p:nvSpPr>
          <p:cNvPr id="3" name="Content Placeholder 2"/>
          <p:cNvSpPr>
            <a:spLocks noGrp="1"/>
          </p:cNvSpPr>
          <p:nvPr>
            <p:ph idx="1"/>
          </p:nvPr>
        </p:nvSpPr>
        <p:spPr/>
        <p:txBody>
          <a:bodyPr/>
          <a:lstStyle/>
          <a:p>
            <a:endParaRPr lang="en-US"/>
          </a:p>
        </p:txBody>
      </p:sp>
      <p:pic>
        <p:nvPicPr>
          <p:cNvPr id="1030" name="Picture 6" descr="C:\Documents and Settings\carry\Desktop\untitled11.bmp"/>
          <p:cNvPicPr>
            <a:picLocks noChangeAspect="1" noChangeArrowheads="1"/>
          </p:cNvPicPr>
          <p:nvPr/>
        </p:nvPicPr>
        <p:blipFill>
          <a:blip r:embed="rId2"/>
          <a:srcRect/>
          <a:stretch>
            <a:fillRect/>
          </a:stretch>
        </p:blipFill>
        <p:spPr bwMode="auto">
          <a:xfrm>
            <a:off x="0" y="1143000"/>
            <a:ext cx="9144000" cy="5715000"/>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2800" dirty="0" err="1" smtClean="0">
                <a:latin typeface="Arial Unicode MS" pitchFamily="34" charset="-128"/>
                <a:ea typeface="Arial Unicode MS" pitchFamily="34" charset="-128"/>
                <a:cs typeface="Arial Unicode MS" pitchFamily="34" charset="-128"/>
              </a:rPr>
              <a:t>Apoi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pentru</a:t>
            </a:r>
            <a:r>
              <a:rPr lang="en-US" sz="2800" dirty="0" smtClean="0">
                <a:latin typeface="Arial Unicode MS" pitchFamily="34" charset="-128"/>
                <a:ea typeface="Arial Unicode MS" pitchFamily="34" charset="-128"/>
                <a:cs typeface="Arial Unicode MS" pitchFamily="34" charset="-128"/>
              </a:rPr>
              <a:t> a </a:t>
            </a:r>
            <a:r>
              <a:rPr lang="en-US" sz="2800" dirty="0" err="1" smtClean="0">
                <a:latin typeface="Arial Unicode MS" pitchFamily="34" charset="-128"/>
                <a:ea typeface="Arial Unicode MS" pitchFamily="34" charset="-128"/>
                <a:cs typeface="Arial Unicode MS" pitchFamily="34" charset="-128"/>
              </a:rPr>
              <a:t>selecta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efectul</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dorit</a:t>
            </a:r>
            <a:r>
              <a:rPr lang="en-US" sz="2800" dirty="0" smtClean="0">
                <a:latin typeface="Arial Unicode MS" pitchFamily="34" charset="-128"/>
                <a:ea typeface="Arial Unicode MS" pitchFamily="34" charset="-128"/>
                <a:cs typeface="Arial Unicode MS" pitchFamily="34" charset="-128"/>
              </a:rPr>
              <a:t> ne </a:t>
            </a:r>
            <a:r>
              <a:rPr lang="en-US" sz="2800" dirty="0" err="1" smtClean="0">
                <a:latin typeface="Arial Unicode MS" pitchFamily="34" charset="-128"/>
                <a:ea typeface="Arial Unicode MS" pitchFamily="34" charset="-128"/>
                <a:cs typeface="Arial Unicode MS" pitchFamily="34" charset="-128"/>
              </a:rPr>
              <a:t>ducem</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în</a:t>
            </a:r>
            <a:r>
              <a:rPr lang="en-US" sz="2800" dirty="0" smtClean="0">
                <a:latin typeface="Arial Unicode MS" pitchFamily="34" charset="-128"/>
                <a:ea typeface="Arial Unicode MS" pitchFamily="34" charset="-128"/>
                <a:cs typeface="Arial Unicode MS" pitchFamily="34" charset="-128"/>
              </a:rPr>
              <a:t> bar</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 la </a:t>
            </a:r>
            <a:r>
              <a:rPr lang="en-US" sz="2800" b="1" i="1" dirty="0" smtClean="0">
                <a:solidFill>
                  <a:schemeClr val="bg1"/>
                </a:solidFill>
                <a:latin typeface="Arial Unicode MS" pitchFamily="34" charset="-128"/>
                <a:ea typeface="Arial Unicode MS" pitchFamily="34" charset="-128"/>
                <a:cs typeface="Arial Unicode MS" pitchFamily="34" charset="-128"/>
              </a:rPr>
              <a:t>filter</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şi</a:t>
            </a:r>
            <a:r>
              <a:rPr lang="en-US" sz="2800" dirty="0" smtClean="0">
                <a:latin typeface="Arial Unicode MS" pitchFamily="34" charset="-128"/>
                <a:ea typeface="Arial Unicode MS" pitchFamily="34" charset="-128"/>
                <a:cs typeface="Arial Unicode MS" pitchFamily="34" charset="-128"/>
              </a:rPr>
              <a:t> select</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m </a:t>
            </a:r>
            <a:r>
              <a:rPr lang="en-US" sz="2800" b="1" i="1" dirty="0" smtClean="0">
                <a:solidFill>
                  <a:schemeClr val="bg1"/>
                </a:solidFill>
                <a:latin typeface="Arial Unicode MS" pitchFamily="34" charset="-128"/>
                <a:ea typeface="Arial Unicode MS" pitchFamily="34" charset="-128"/>
                <a:cs typeface="Arial Unicode MS" pitchFamily="34" charset="-128"/>
              </a:rPr>
              <a:t>filter gallery</a:t>
            </a:r>
            <a:r>
              <a:rPr lang="en-US" sz="2800" dirty="0" smtClean="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a:p>
        </p:txBody>
      </p:sp>
      <p:pic>
        <p:nvPicPr>
          <p:cNvPr id="2050" name="Picture 2" descr="C:\Documents and Settings\carry\Desktop\untitled2.bmp"/>
          <p:cNvPicPr>
            <a:picLocks noChangeAspect="1" noChangeArrowheads="1"/>
          </p:cNvPicPr>
          <p:nvPr/>
        </p:nvPicPr>
        <p:blipFill>
          <a:blip r:embed="rId2"/>
          <a:srcRect/>
          <a:stretch>
            <a:fillRect/>
          </a:stretch>
        </p:blipFill>
        <p:spPr bwMode="auto">
          <a:xfrm>
            <a:off x="0" y="1219200"/>
            <a:ext cx="9144000" cy="56388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Autofit/>
          </a:bodyPr>
          <a:lstStyle/>
          <a:p>
            <a:r>
              <a:rPr lang="en-US" sz="2800" dirty="0" smtClean="0">
                <a:latin typeface="Arial Unicode MS" pitchFamily="34" charset="-128"/>
                <a:ea typeface="Arial Unicode MS" pitchFamily="34" charset="-128"/>
                <a:cs typeface="Arial Unicode MS" pitchFamily="34" charset="-128"/>
              </a:rPr>
              <a:t>Dup</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ce</a:t>
            </a:r>
            <a:r>
              <a:rPr lang="en-US" sz="2800" dirty="0" smtClean="0">
                <a:latin typeface="Arial Unicode MS" pitchFamily="34" charset="-128"/>
                <a:ea typeface="Arial Unicode MS" pitchFamily="34" charset="-128"/>
                <a:cs typeface="Arial Unicode MS" pitchFamily="34" charset="-128"/>
              </a:rPr>
              <a:t> am </a:t>
            </a:r>
            <a:r>
              <a:rPr lang="en-US" sz="2800" dirty="0" err="1" smtClean="0">
                <a:latin typeface="Arial Unicode MS" pitchFamily="34" charset="-128"/>
                <a:ea typeface="Arial Unicode MS" pitchFamily="34" charset="-128"/>
                <a:cs typeface="Arial Unicode MS" pitchFamily="34" charset="-128"/>
              </a:rPr>
              <a:t>selectat</a:t>
            </a:r>
            <a:r>
              <a:rPr lang="en-US" sz="2800" dirty="0" smtClean="0">
                <a:latin typeface="Arial Unicode MS" pitchFamily="34" charset="-128"/>
                <a:ea typeface="Arial Unicode MS" pitchFamily="34" charset="-128"/>
                <a:cs typeface="Arial Unicode MS" pitchFamily="34" charset="-128"/>
              </a:rPr>
              <a:t> </a:t>
            </a:r>
            <a:r>
              <a:rPr lang="en-US" sz="2800" b="1" i="1" dirty="0" smtClean="0">
                <a:solidFill>
                  <a:schemeClr val="bg1"/>
                </a:solidFill>
                <a:latin typeface="Arial Unicode MS" pitchFamily="34" charset="-128"/>
                <a:ea typeface="Arial Unicode MS" pitchFamily="34" charset="-128"/>
                <a:cs typeface="Arial Unicode MS" pitchFamily="34" charset="-128"/>
              </a:rPr>
              <a:t>filter gallery </a:t>
            </a:r>
            <a:r>
              <a:rPr lang="en-US" sz="2800" dirty="0" smtClean="0">
                <a:latin typeface="Arial Unicode MS" pitchFamily="34" charset="-128"/>
                <a:ea typeface="Arial Unicode MS" pitchFamily="34" charset="-128"/>
                <a:cs typeface="Arial Unicode MS" pitchFamily="34" charset="-128"/>
              </a:rPr>
              <a:t>o s</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 se </a:t>
            </a:r>
            <a:r>
              <a:rPr lang="en-US" sz="2800" dirty="0" err="1" smtClean="0">
                <a:latin typeface="Arial Unicode MS" pitchFamily="34" charset="-128"/>
                <a:ea typeface="Arial Unicode MS" pitchFamily="34" charset="-128"/>
                <a:cs typeface="Arial Unicode MS" pitchFamily="34" charset="-128"/>
              </a:rPr>
              <a:t>deschid</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 un </a:t>
            </a:r>
            <a:r>
              <a:rPr lang="en-US" sz="2800" dirty="0" err="1" smtClean="0">
                <a:latin typeface="Arial Unicode MS" pitchFamily="34" charset="-128"/>
                <a:ea typeface="Arial Unicode MS" pitchFamily="34" charset="-128"/>
                <a:cs typeface="Arial Unicode MS" pitchFamily="34" charset="-128"/>
              </a:rPr>
              <a:t>chenar</a:t>
            </a:r>
            <a:r>
              <a:rPr lang="en-US" sz="2800" dirty="0" smtClean="0">
                <a:latin typeface="Arial Unicode MS" pitchFamily="34" charset="-128"/>
                <a:ea typeface="Arial Unicode MS" pitchFamily="34" charset="-128"/>
                <a:cs typeface="Arial Unicode MS" pitchFamily="34" charset="-128"/>
              </a:rPr>
              <a:t> cu </a:t>
            </a:r>
            <a:r>
              <a:rPr lang="en-US" sz="2800" dirty="0" err="1" smtClean="0">
                <a:latin typeface="Arial Unicode MS" pitchFamily="34" charset="-128"/>
                <a:ea typeface="Arial Unicode MS" pitchFamily="34" charset="-128"/>
                <a:cs typeface="Arial Unicode MS" pitchFamily="34" charset="-128"/>
              </a:rPr>
              <a:t>mai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multe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opţiuni.Ap</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s</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m </a:t>
            </a:r>
            <a:r>
              <a:rPr lang="en-US" sz="2800" b="1" i="1" dirty="0" smtClean="0">
                <a:solidFill>
                  <a:schemeClr val="bg1"/>
                </a:solidFill>
                <a:latin typeface="Arial Unicode MS" pitchFamily="34" charset="-128"/>
                <a:ea typeface="Arial Unicode MS" pitchFamily="34" charset="-128"/>
                <a:cs typeface="Arial Unicode MS" pitchFamily="34" charset="-128"/>
              </a:rPr>
              <a:t>sketch</a:t>
            </a:r>
            <a:r>
              <a:rPr lang="en-US" sz="2800" dirty="0" smtClean="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a:p>
        </p:txBody>
      </p:sp>
      <p:pic>
        <p:nvPicPr>
          <p:cNvPr id="3074" name="Picture 2" descr="C:\Documents and Settings\carry\Desktop\untitled3.bmp"/>
          <p:cNvPicPr>
            <a:picLocks noChangeAspect="1" noChangeArrowheads="1"/>
          </p:cNvPicPr>
          <p:nvPr/>
        </p:nvPicPr>
        <p:blipFill>
          <a:blip r:embed="rId2"/>
          <a:srcRect/>
          <a:stretch>
            <a:fillRect/>
          </a:stretch>
        </p:blipFill>
        <p:spPr bwMode="auto">
          <a:xfrm>
            <a:off x="0" y="1143000"/>
            <a:ext cx="9144000" cy="5715000"/>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677400" cy="1396536"/>
          </a:xfrm>
        </p:spPr>
        <p:txBody>
          <a:bodyPr>
            <a:noAutofit/>
          </a:bodyPr>
          <a:lstStyle/>
          <a:p>
            <a:r>
              <a:rPr lang="en-US" sz="2800" dirty="0" smtClean="0">
                <a:latin typeface="Arial Unicode MS" pitchFamily="34" charset="-128"/>
                <a:ea typeface="Arial Unicode MS" pitchFamily="34" charset="-128"/>
                <a:cs typeface="Arial Unicode MS" pitchFamily="34" charset="-128"/>
              </a:rPr>
              <a:t>Ne </a:t>
            </a:r>
            <a:r>
              <a:rPr lang="en-US" sz="2800" dirty="0" err="1" smtClean="0">
                <a:latin typeface="Arial Unicode MS" pitchFamily="34" charset="-128"/>
                <a:ea typeface="Arial Unicode MS" pitchFamily="34" charset="-128"/>
                <a:cs typeface="Arial Unicode MS" pitchFamily="34" charset="-128"/>
              </a:rPr>
              <a:t>va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ap</a:t>
            </a:r>
            <a:r>
              <a:rPr lang="vi-VN" sz="2800" dirty="0" smtClean="0">
                <a:latin typeface="Arial Unicode MS" pitchFamily="34" charset="-128"/>
                <a:ea typeface="Arial Unicode MS" pitchFamily="34" charset="-128"/>
                <a:cs typeface="Arial Unicode MS" pitchFamily="34" charset="-128"/>
              </a:rPr>
              <a:t>ă</a:t>
            </a:r>
            <a:r>
              <a:rPr lang="en-US" sz="2800" dirty="0" err="1" smtClean="0">
                <a:latin typeface="Arial Unicode MS" pitchFamily="34" charset="-128"/>
                <a:ea typeface="Arial Unicode MS" pitchFamily="34" charset="-128"/>
                <a:cs typeface="Arial Unicode MS" pitchFamily="34" charset="-128"/>
              </a:rPr>
              <a:t>rea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imediat</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mai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multe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efecte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în</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cadrul</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acestui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chenar</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selectat</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anterior.Pentru</a:t>
            </a:r>
            <a:r>
              <a:rPr lang="en-US" sz="2800" dirty="0" smtClean="0">
                <a:latin typeface="Arial Unicode MS" pitchFamily="34" charset="-128"/>
                <a:ea typeface="Arial Unicode MS" pitchFamily="34" charset="-128"/>
                <a:cs typeface="Arial Unicode MS" pitchFamily="34" charset="-128"/>
              </a:rPr>
              <a:t> a </a:t>
            </a:r>
            <a:r>
              <a:rPr lang="en-US" sz="2800" dirty="0" err="1" smtClean="0">
                <a:latin typeface="Arial Unicode MS" pitchFamily="34" charset="-128"/>
                <a:ea typeface="Arial Unicode MS" pitchFamily="34" charset="-128"/>
                <a:cs typeface="Arial Unicode MS" pitchFamily="34" charset="-128"/>
              </a:rPr>
              <a:t>selecta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efectul</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dorit</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ap</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s</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m </a:t>
            </a:r>
            <a:r>
              <a:rPr lang="en-US" sz="2800" dirty="0" err="1" smtClean="0">
                <a:latin typeface="Arial Unicode MS" pitchFamily="34" charset="-128"/>
                <a:ea typeface="Arial Unicode MS" pitchFamily="34" charset="-128"/>
                <a:cs typeface="Arial Unicode MS" pitchFamily="34" charset="-128"/>
              </a:rPr>
              <a:t>pe</a:t>
            </a:r>
            <a:r>
              <a:rPr lang="en-US" sz="2800" dirty="0" smtClean="0">
                <a:latin typeface="Arial Unicode MS" pitchFamily="34" charset="-128"/>
                <a:ea typeface="Arial Unicode MS" pitchFamily="34" charset="-128"/>
                <a:cs typeface="Arial Unicode MS" pitchFamily="34" charset="-128"/>
              </a:rPr>
              <a:t> </a:t>
            </a:r>
            <a:r>
              <a:rPr lang="en-US" sz="2800" b="1" i="1" dirty="0" smtClean="0">
                <a:solidFill>
                  <a:schemeClr val="bg1"/>
                </a:solidFill>
                <a:latin typeface="Arial Unicode MS" pitchFamily="34" charset="-128"/>
                <a:ea typeface="Arial Unicode MS" pitchFamily="34" charset="-128"/>
                <a:cs typeface="Arial Unicode MS" pitchFamily="34" charset="-128"/>
              </a:rPr>
              <a:t>graphic pen</a:t>
            </a:r>
            <a:r>
              <a:rPr lang="en-US" sz="2800" dirty="0" smtClean="0">
                <a:solidFill>
                  <a:schemeClr val="tx1"/>
                </a:solidFill>
                <a:latin typeface="Arial Unicode MS" pitchFamily="34" charset="-128"/>
                <a:ea typeface="Arial Unicode MS" pitchFamily="34" charset="-128"/>
                <a:cs typeface="Arial Unicode MS" pitchFamily="34" charset="-128"/>
              </a:rPr>
              <a:t>.</a:t>
            </a:r>
            <a:endParaRPr lang="en-US" sz="2800" dirty="0">
              <a:solidFill>
                <a:schemeClr val="tx1"/>
              </a:solidFill>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dirty="0"/>
          </a:p>
        </p:txBody>
      </p:sp>
      <p:pic>
        <p:nvPicPr>
          <p:cNvPr id="4098" name="Picture 2" descr="C:\Documents and Settings\carry\Desktop\untitled5.bmp"/>
          <p:cNvPicPr>
            <a:picLocks noChangeAspect="1" noChangeArrowheads="1"/>
          </p:cNvPicPr>
          <p:nvPr/>
        </p:nvPicPr>
        <p:blipFill>
          <a:blip r:embed="rId2"/>
          <a:srcRect/>
          <a:stretch>
            <a:fillRect/>
          </a:stretch>
        </p:blipFill>
        <p:spPr bwMode="auto">
          <a:xfrm>
            <a:off x="0" y="1371600"/>
            <a:ext cx="9144000" cy="550545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382000" cy="508464"/>
          </a:xfrm>
        </p:spPr>
        <p:txBody>
          <a:bodyPr>
            <a:normAutofit fontScale="90000"/>
          </a:bodyPr>
          <a:lstStyle/>
          <a:p>
            <a:r>
              <a:rPr lang="en-US" sz="3200" dirty="0" err="1" smtClean="0">
                <a:latin typeface="Arial Unicode MS" pitchFamily="34" charset="-128"/>
                <a:ea typeface="Arial Unicode MS" pitchFamily="34" charset="-128"/>
                <a:cs typeface="Arial Unicode MS" pitchFamily="34" charset="-128"/>
              </a:rPr>
              <a:t>Aşa</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va</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ar</a:t>
            </a:r>
            <a:r>
              <a:rPr lang="vi-VN" sz="3200" dirty="0" smtClean="0">
                <a:latin typeface="Arial Unicode MS" pitchFamily="34" charset="-128"/>
                <a:ea typeface="Arial Unicode MS" pitchFamily="34" charset="-128"/>
                <a:cs typeface="Arial Unicode MS" pitchFamily="34" charset="-128"/>
              </a:rPr>
              <a:t>ă</a:t>
            </a:r>
            <a:r>
              <a:rPr lang="en-US" sz="3200" dirty="0" err="1" smtClean="0">
                <a:latin typeface="Arial Unicode MS" pitchFamily="34" charset="-128"/>
                <a:ea typeface="Arial Unicode MS" pitchFamily="34" charset="-128"/>
                <a:cs typeface="Arial Unicode MS" pitchFamily="34" charset="-128"/>
              </a:rPr>
              <a:t>ta</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în</a:t>
            </a:r>
            <a:r>
              <a:rPr lang="en-US" sz="3200" dirty="0" smtClean="0">
                <a:latin typeface="Arial Unicode MS" pitchFamily="34" charset="-128"/>
                <a:ea typeface="Arial Unicode MS" pitchFamily="34" charset="-128"/>
                <a:cs typeface="Arial Unicode MS" pitchFamily="34" charset="-128"/>
              </a:rPr>
              <a:t> prim</a:t>
            </a:r>
            <a:r>
              <a:rPr lang="vi-VN" sz="3200" dirty="0" smtClean="0">
                <a:latin typeface="Arial Unicode MS" pitchFamily="34" charset="-128"/>
                <a:ea typeface="Arial Unicode MS" pitchFamily="34" charset="-128"/>
                <a:cs typeface="Arial Unicode MS" pitchFamily="34" charset="-128"/>
              </a:rPr>
              <a:t>ă</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instanţ</a:t>
            </a:r>
            <a:r>
              <a:rPr lang="vi-VN" sz="3200" dirty="0" smtClean="0">
                <a:latin typeface="Arial Unicode MS" pitchFamily="34" charset="-128"/>
                <a:ea typeface="Arial Unicode MS" pitchFamily="34" charset="-128"/>
                <a:cs typeface="Arial Unicode MS" pitchFamily="34" charset="-128"/>
              </a:rPr>
              <a:t>ă</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efectul</a:t>
            </a:r>
            <a:r>
              <a:rPr lang="en-US" sz="3200" dirty="0" smtClean="0">
                <a:latin typeface="Arial Unicode MS" pitchFamily="34" charset="-128"/>
                <a:ea typeface="Arial Unicode MS" pitchFamily="34" charset="-128"/>
                <a:cs typeface="Arial Unicode MS" pitchFamily="34" charset="-128"/>
              </a:rPr>
              <a:t> </a:t>
            </a:r>
            <a:r>
              <a:rPr lang="en-US" sz="3200" dirty="0" err="1" smtClean="0">
                <a:latin typeface="Arial Unicode MS" pitchFamily="34" charset="-128"/>
                <a:ea typeface="Arial Unicode MS" pitchFamily="34" charset="-128"/>
                <a:cs typeface="Arial Unicode MS" pitchFamily="34" charset="-128"/>
              </a:rPr>
              <a:t>dorit</a:t>
            </a:r>
            <a:r>
              <a:rPr lang="en-US" sz="3200" dirty="0" smtClean="0">
                <a:latin typeface="Arial"/>
                <a:cs typeface="Arial"/>
              </a:rPr>
              <a:t>.</a:t>
            </a:r>
            <a:endParaRPr lang="en-US" sz="3200" dirty="0"/>
          </a:p>
        </p:txBody>
      </p:sp>
      <p:sp>
        <p:nvSpPr>
          <p:cNvPr id="3" name="Content Placeholder 2"/>
          <p:cNvSpPr>
            <a:spLocks noGrp="1"/>
          </p:cNvSpPr>
          <p:nvPr>
            <p:ph idx="1"/>
          </p:nvPr>
        </p:nvSpPr>
        <p:spPr/>
        <p:txBody>
          <a:bodyPr/>
          <a:lstStyle/>
          <a:p>
            <a:endParaRPr lang="en-US"/>
          </a:p>
        </p:txBody>
      </p:sp>
      <p:pic>
        <p:nvPicPr>
          <p:cNvPr id="5122" name="Picture 2" descr="C:\Documents and Settings\carry\Desktop\untitled6.bmp"/>
          <p:cNvPicPr>
            <a:picLocks noChangeAspect="1" noChangeArrowheads="1"/>
          </p:cNvPicPr>
          <p:nvPr/>
        </p:nvPicPr>
        <p:blipFill>
          <a:blip r:embed="rId2"/>
          <a:srcRect/>
          <a:stretch>
            <a:fillRect/>
          </a:stretch>
        </p:blipFill>
        <p:spPr bwMode="auto">
          <a:xfrm>
            <a:off x="0" y="838200"/>
            <a:ext cx="9296400" cy="6172200"/>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396536"/>
          </a:xfrm>
        </p:spPr>
        <p:txBody>
          <a:bodyPr>
            <a:noAutofit/>
          </a:bodyPr>
          <a:lstStyle/>
          <a:p>
            <a:r>
              <a:rPr lang="en-US" sz="2400" dirty="0" err="1" smtClean="0">
                <a:latin typeface="Arial Unicode MS" pitchFamily="34" charset="-128"/>
                <a:ea typeface="Arial Unicode MS" pitchFamily="34" charset="-128"/>
                <a:cs typeface="Arial Unicode MS" pitchFamily="34" charset="-128"/>
              </a:rPr>
              <a:t>Îns</a:t>
            </a:r>
            <a:r>
              <a:rPr lang="vi-VN" sz="2400" dirty="0" smtClean="0">
                <a:latin typeface="Arial Unicode MS" pitchFamily="34" charset="-128"/>
                <a:ea typeface="Arial Unicode MS" pitchFamily="34" charset="-128"/>
                <a:cs typeface="Arial Unicode MS" pitchFamily="34" charset="-128"/>
              </a:rPr>
              <a:t>ă</a:t>
            </a:r>
            <a:r>
              <a:rPr lang="en-US" sz="2400" dirty="0" smtClean="0">
                <a:latin typeface="Arial Unicode MS" pitchFamily="34" charset="-128"/>
                <a:ea typeface="Arial Unicode MS" pitchFamily="34" charset="-128"/>
                <a:cs typeface="Arial Unicode MS" pitchFamily="34" charset="-128"/>
              </a:rPr>
              <a:t> la </a:t>
            </a:r>
            <a:r>
              <a:rPr lang="en-US" sz="2400" dirty="0" err="1" smtClean="0">
                <a:latin typeface="Arial Unicode MS" pitchFamily="34" charset="-128"/>
                <a:ea typeface="Arial Unicode MS" pitchFamily="34" charset="-128"/>
                <a:cs typeface="Arial Unicode MS" pitchFamily="34" charset="-128"/>
              </a:rPr>
              <a:t>acest</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efect</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mai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avem</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si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cateva</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opţiuni.Una</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dintre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ele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ar</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fi</a:t>
            </a:r>
            <a:r>
              <a:rPr lang="en-US" sz="2400" dirty="0" smtClean="0">
                <a:latin typeface="Arial Unicode MS" pitchFamily="34" charset="-128"/>
                <a:ea typeface="Arial Unicode MS" pitchFamily="34" charset="-128"/>
                <a:cs typeface="Arial Unicode MS" pitchFamily="34" charset="-128"/>
              </a:rPr>
              <a:t> </a:t>
            </a:r>
            <a:r>
              <a:rPr lang="en-US" sz="2400" b="1" i="1" dirty="0" smtClean="0">
                <a:solidFill>
                  <a:schemeClr val="bg1"/>
                </a:solidFill>
                <a:latin typeface="Arial Unicode MS" pitchFamily="34" charset="-128"/>
                <a:ea typeface="Arial Unicode MS" pitchFamily="34" charset="-128"/>
                <a:cs typeface="Arial Unicode MS" pitchFamily="34" charset="-128"/>
              </a:rPr>
              <a:t>stroke</a:t>
            </a:r>
            <a:r>
              <a:rPr lang="en-US" sz="2400" dirty="0" smtClean="0">
                <a:latin typeface="Arial Unicode MS" pitchFamily="34" charset="-128"/>
                <a:ea typeface="Arial Unicode MS" pitchFamily="34" charset="-128"/>
                <a:cs typeface="Arial Unicode MS" pitchFamily="34" charset="-128"/>
              </a:rPr>
              <a:t> </a:t>
            </a:r>
            <a:r>
              <a:rPr lang="en-US" sz="2400" b="1" i="1" dirty="0" err="1" smtClean="0">
                <a:solidFill>
                  <a:schemeClr val="bg1"/>
                </a:solidFill>
                <a:latin typeface="Arial Unicode MS" pitchFamily="34" charset="-128"/>
                <a:ea typeface="Arial Unicode MS" pitchFamily="34" charset="-128"/>
                <a:cs typeface="Arial Unicode MS" pitchFamily="34" charset="-128"/>
              </a:rPr>
              <a:t>length</a:t>
            </a:r>
            <a:r>
              <a:rPr lang="en-US" sz="2400" dirty="0" err="1" smtClean="0">
                <a:latin typeface="Arial Unicode MS" pitchFamily="34" charset="-128"/>
                <a:ea typeface="Arial Unicode MS" pitchFamily="34" charset="-128"/>
                <a:cs typeface="Arial Unicode MS" pitchFamily="34" charset="-128"/>
              </a:rPr>
              <a:t>.Aceasta</a:t>
            </a:r>
            <a:r>
              <a:rPr lang="en-US" sz="2400" dirty="0" smtClean="0">
                <a:latin typeface="Arial Unicode MS" pitchFamily="34" charset="-128"/>
                <a:ea typeface="Arial Unicode MS" pitchFamily="34" charset="-128"/>
                <a:cs typeface="Arial Unicode MS" pitchFamily="34" charset="-128"/>
              </a:rPr>
              <a:t> ne d</a:t>
            </a:r>
            <a:r>
              <a:rPr lang="vi-VN" sz="2400" dirty="0" smtClean="0">
                <a:latin typeface="Arial Unicode MS" pitchFamily="34" charset="-128"/>
                <a:ea typeface="Arial Unicode MS" pitchFamily="34" charset="-128"/>
                <a:cs typeface="Arial Unicode MS" pitchFamily="34" charset="-128"/>
              </a:rPr>
              <a:t>ă</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posibilitatea</a:t>
            </a:r>
            <a:r>
              <a:rPr lang="en-US" sz="2400" dirty="0" smtClean="0">
                <a:latin typeface="Arial Unicode MS" pitchFamily="34" charset="-128"/>
                <a:ea typeface="Arial Unicode MS" pitchFamily="34" charset="-128"/>
                <a:cs typeface="Arial Unicode MS" pitchFamily="34" charset="-128"/>
              </a:rPr>
              <a:t> ca </a:t>
            </a:r>
            <a:r>
              <a:rPr lang="en-US" sz="2400" dirty="0" err="1" smtClean="0">
                <a:latin typeface="Arial Unicode MS" pitchFamily="34" charset="-128"/>
                <a:ea typeface="Arial Unicode MS" pitchFamily="34" charset="-128"/>
                <a:cs typeface="Arial Unicode MS" pitchFamily="34" charset="-128"/>
              </a:rPr>
              <a:t>liniile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ce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definesc</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creionul</a:t>
            </a:r>
            <a:r>
              <a:rPr lang="en-US" sz="2400" dirty="0" smtClean="0">
                <a:latin typeface="Arial Unicode MS" pitchFamily="34" charset="-128"/>
                <a:ea typeface="Arial Unicode MS" pitchFamily="34" charset="-128"/>
                <a:cs typeface="Arial Unicode MS" pitchFamily="34" charset="-128"/>
              </a:rPr>
              <a:t> s</a:t>
            </a:r>
            <a:r>
              <a:rPr lang="vi-VN" sz="2400" dirty="0" smtClean="0">
                <a:latin typeface="Arial Unicode MS" pitchFamily="34" charset="-128"/>
                <a:ea typeface="Arial Unicode MS" pitchFamily="34" charset="-128"/>
                <a:cs typeface="Arial Unicode MS" pitchFamily="34" charset="-128"/>
              </a:rPr>
              <a:t>ă</a:t>
            </a:r>
            <a:r>
              <a:rPr lang="en-US" sz="2400" dirty="0" smtClean="0">
                <a:latin typeface="Arial Unicode MS" pitchFamily="34" charset="-128"/>
                <a:ea typeface="Arial Unicode MS" pitchFamily="34" charset="-128"/>
                <a:cs typeface="Arial Unicode MS" pitchFamily="34" charset="-128"/>
              </a:rPr>
              <a:t> fie </a:t>
            </a:r>
            <a:r>
              <a:rPr lang="en-US" sz="2400" dirty="0" err="1" smtClean="0">
                <a:latin typeface="Arial Unicode MS" pitchFamily="34" charset="-128"/>
                <a:ea typeface="Arial Unicode MS" pitchFamily="34" charset="-128"/>
                <a:cs typeface="Arial Unicode MS" pitchFamily="34" charset="-128"/>
              </a:rPr>
              <a:t>scurte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şi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multe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sau</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lungi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şi</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puţine</a:t>
            </a:r>
            <a:r>
              <a:rPr lang="en-US" sz="2400" dirty="0" smtClean="0">
                <a:latin typeface="Arial Unicode MS" pitchFamily="34" charset="-128"/>
                <a:ea typeface="Arial Unicode MS" pitchFamily="34" charset="-128"/>
                <a:cs typeface="Arial Unicode MS" pitchFamily="34" charset="-128"/>
              </a:rPr>
              <a:t>.</a:t>
            </a:r>
            <a:endParaRPr lang="en-US" sz="24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a:p>
        </p:txBody>
      </p:sp>
      <p:pic>
        <p:nvPicPr>
          <p:cNvPr id="6147" name="Picture 3" descr="C:\Documents and Settings\carry\Desktop\untitled7.bmp"/>
          <p:cNvPicPr>
            <a:picLocks noChangeAspect="1" noChangeArrowheads="1"/>
          </p:cNvPicPr>
          <p:nvPr/>
        </p:nvPicPr>
        <p:blipFill>
          <a:blip r:embed="rId2"/>
          <a:srcRect/>
          <a:stretch>
            <a:fillRect/>
          </a:stretch>
        </p:blipFill>
        <p:spPr bwMode="auto">
          <a:xfrm>
            <a:off x="0" y="1447800"/>
            <a:ext cx="9296400" cy="571500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9144000" cy="1270464"/>
          </a:xfrm>
        </p:spPr>
        <p:txBody>
          <a:bodyPr>
            <a:noAutofit/>
          </a:bodyPr>
          <a:lstStyle/>
          <a:p>
            <a:r>
              <a:rPr lang="en-US" sz="3200" dirty="0" smtClean="0"/>
              <a:t>Alt</a:t>
            </a:r>
            <a:r>
              <a:rPr lang="vi-VN" sz="3200" dirty="0" smtClean="0">
                <a:latin typeface="Arial"/>
                <a:cs typeface="Arial"/>
              </a:rPr>
              <a:t>ă</a:t>
            </a:r>
            <a:r>
              <a:rPr lang="en-US" sz="3200" dirty="0" smtClean="0">
                <a:latin typeface="Arial"/>
                <a:cs typeface="Arial"/>
              </a:rPr>
              <a:t> </a:t>
            </a:r>
            <a:r>
              <a:rPr lang="en-US" sz="3200" dirty="0" err="1" smtClean="0">
                <a:latin typeface="Arial"/>
                <a:cs typeface="Arial"/>
              </a:rPr>
              <a:t>opţiune</a:t>
            </a:r>
            <a:r>
              <a:rPr lang="en-US" sz="3200" dirty="0" smtClean="0">
                <a:latin typeface="Arial"/>
                <a:cs typeface="Arial"/>
              </a:rPr>
              <a:t> </a:t>
            </a:r>
            <a:r>
              <a:rPr lang="en-US" sz="3200" dirty="0" err="1" smtClean="0">
                <a:latin typeface="Arial"/>
                <a:cs typeface="Arial"/>
              </a:rPr>
              <a:t>ar</a:t>
            </a:r>
            <a:r>
              <a:rPr lang="en-US" sz="3200" dirty="0" smtClean="0">
                <a:latin typeface="Arial"/>
                <a:cs typeface="Arial"/>
              </a:rPr>
              <a:t> </a:t>
            </a:r>
            <a:r>
              <a:rPr lang="en-US" sz="3200" dirty="0" err="1" smtClean="0">
                <a:latin typeface="Arial"/>
                <a:cs typeface="Arial"/>
              </a:rPr>
              <a:t>fi</a:t>
            </a:r>
            <a:r>
              <a:rPr lang="en-US" sz="3200" dirty="0" smtClean="0">
                <a:latin typeface="Arial"/>
                <a:cs typeface="Arial"/>
              </a:rPr>
              <a:t> </a:t>
            </a:r>
            <a:r>
              <a:rPr lang="en-US" sz="3200" b="1" i="1" dirty="0" smtClean="0">
                <a:solidFill>
                  <a:schemeClr val="bg1"/>
                </a:solidFill>
                <a:latin typeface="Arial"/>
                <a:cs typeface="Arial"/>
              </a:rPr>
              <a:t>light/dark</a:t>
            </a:r>
            <a:r>
              <a:rPr lang="en-US" sz="3200" dirty="0" smtClean="0">
                <a:latin typeface="Arial"/>
                <a:cs typeface="Arial"/>
              </a:rPr>
              <a:t> </a:t>
            </a:r>
            <a:r>
              <a:rPr lang="en-US" sz="3200" b="1" i="1" dirty="0" err="1" smtClean="0">
                <a:solidFill>
                  <a:schemeClr val="bg1"/>
                </a:solidFill>
                <a:latin typeface="Arial"/>
                <a:cs typeface="Arial"/>
              </a:rPr>
              <a:t>balance</a:t>
            </a:r>
            <a:r>
              <a:rPr lang="en-US" sz="3200" dirty="0" err="1" smtClean="0">
                <a:latin typeface="Arial"/>
                <a:cs typeface="Arial"/>
              </a:rPr>
              <a:t>.Aceasta</a:t>
            </a:r>
            <a:r>
              <a:rPr lang="en-US" sz="3200" dirty="0" smtClean="0">
                <a:latin typeface="Arial"/>
                <a:cs typeface="Arial"/>
              </a:rPr>
              <a:t> ne d</a:t>
            </a:r>
            <a:r>
              <a:rPr lang="vi-VN" sz="3200" dirty="0" smtClean="0">
                <a:latin typeface="Arial"/>
                <a:cs typeface="Arial"/>
              </a:rPr>
              <a:t>ă</a:t>
            </a:r>
            <a:r>
              <a:rPr lang="en-US" sz="3200" dirty="0" smtClean="0">
                <a:latin typeface="Arial"/>
                <a:cs typeface="Arial"/>
              </a:rPr>
              <a:t> </a:t>
            </a:r>
            <a:r>
              <a:rPr lang="en-US" sz="3200" dirty="0" err="1" smtClean="0">
                <a:latin typeface="Arial"/>
                <a:cs typeface="Arial"/>
              </a:rPr>
              <a:t>posibilitatea</a:t>
            </a:r>
            <a:r>
              <a:rPr lang="en-US" sz="3200" dirty="0" smtClean="0">
                <a:latin typeface="Arial"/>
                <a:cs typeface="Arial"/>
              </a:rPr>
              <a:t> de a face </a:t>
            </a:r>
            <a:r>
              <a:rPr lang="en-US" sz="3200" dirty="0" err="1" smtClean="0">
                <a:latin typeface="Arial"/>
                <a:cs typeface="Arial"/>
              </a:rPr>
              <a:t>poza</a:t>
            </a:r>
            <a:r>
              <a:rPr lang="en-US" sz="3200" dirty="0" smtClean="0">
                <a:latin typeface="Arial"/>
                <a:cs typeface="Arial"/>
              </a:rPr>
              <a:t> </a:t>
            </a:r>
            <a:r>
              <a:rPr lang="en-US" sz="3200" dirty="0" err="1" smtClean="0">
                <a:latin typeface="Arial"/>
                <a:cs typeface="Arial"/>
              </a:rPr>
              <a:t>mai</a:t>
            </a:r>
            <a:r>
              <a:rPr lang="en-US" sz="3200" dirty="0" smtClean="0">
                <a:latin typeface="Arial"/>
                <a:cs typeface="Arial"/>
              </a:rPr>
              <a:t> </a:t>
            </a:r>
            <a:r>
              <a:rPr lang="en-US" sz="3200" dirty="0" err="1" smtClean="0">
                <a:latin typeface="Arial"/>
                <a:cs typeface="Arial"/>
              </a:rPr>
              <a:t>luminoas</a:t>
            </a:r>
            <a:r>
              <a:rPr lang="vi-VN" sz="3200" dirty="0" smtClean="0">
                <a:latin typeface="Arial"/>
                <a:cs typeface="Arial"/>
              </a:rPr>
              <a:t>ă</a:t>
            </a:r>
            <a:r>
              <a:rPr lang="en-US" sz="3200" dirty="0" smtClean="0">
                <a:latin typeface="Arial"/>
                <a:cs typeface="Arial"/>
              </a:rPr>
              <a:t> </a:t>
            </a:r>
            <a:r>
              <a:rPr lang="en-US" sz="3200" dirty="0" err="1" smtClean="0">
                <a:latin typeface="Arial"/>
                <a:cs typeface="Arial"/>
              </a:rPr>
              <a:t>sau</a:t>
            </a:r>
            <a:r>
              <a:rPr lang="en-US" sz="3200" dirty="0" smtClean="0">
                <a:latin typeface="Arial"/>
                <a:cs typeface="Arial"/>
              </a:rPr>
              <a:t> </a:t>
            </a:r>
            <a:r>
              <a:rPr lang="en-US" sz="3200" dirty="0" err="1" smtClean="0">
                <a:latin typeface="Arial"/>
                <a:cs typeface="Arial"/>
              </a:rPr>
              <a:t>mai</a:t>
            </a:r>
            <a:r>
              <a:rPr lang="en-US" sz="3200" dirty="0" smtClean="0">
                <a:latin typeface="Arial"/>
                <a:cs typeface="Arial"/>
              </a:rPr>
              <a:t> </a:t>
            </a:r>
            <a:r>
              <a:rPr lang="en-US" sz="3200" dirty="0" err="1" smtClean="0">
                <a:latin typeface="Arial"/>
                <a:cs typeface="Arial"/>
              </a:rPr>
              <a:t>întunecat</a:t>
            </a:r>
            <a:r>
              <a:rPr lang="vi-VN" sz="3200" dirty="0" smtClean="0">
                <a:latin typeface="Arial"/>
                <a:cs typeface="Arial"/>
              </a:rPr>
              <a:t>ă</a:t>
            </a:r>
            <a:r>
              <a:rPr lang="en-US" sz="3200" dirty="0" smtClean="0">
                <a:latin typeface="Arial"/>
                <a:cs typeface="Arial"/>
              </a:rPr>
              <a:t>.</a:t>
            </a:r>
            <a:endParaRPr lang="en-US" sz="3200" dirty="0"/>
          </a:p>
        </p:txBody>
      </p:sp>
      <p:sp>
        <p:nvSpPr>
          <p:cNvPr id="3" name="Content Placeholder 2"/>
          <p:cNvSpPr>
            <a:spLocks noGrp="1"/>
          </p:cNvSpPr>
          <p:nvPr>
            <p:ph idx="1"/>
          </p:nvPr>
        </p:nvSpPr>
        <p:spPr/>
        <p:txBody>
          <a:bodyPr/>
          <a:lstStyle/>
          <a:p>
            <a:endParaRPr lang="en-US"/>
          </a:p>
        </p:txBody>
      </p:sp>
      <p:pic>
        <p:nvPicPr>
          <p:cNvPr id="7170" name="Picture 2" descr="C:\Documents and Settings\carry\Desktop\untitled8.bmp"/>
          <p:cNvPicPr>
            <a:picLocks noChangeAspect="1" noChangeArrowheads="1"/>
          </p:cNvPicPr>
          <p:nvPr/>
        </p:nvPicPr>
        <p:blipFill>
          <a:blip r:embed="rId2"/>
          <a:srcRect/>
          <a:stretch>
            <a:fillRect/>
          </a:stretch>
        </p:blipFill>
        <p:spPr bwMode="auto">
          <a:xfrm>
            <a:off x="0" y="1447800"/>
            <a:ext cx="9144000" cy="5638800"/>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9601200" cy="1143000"/>
          </a:xfrm>
        </p:spPr>
        <p:txBody>
          <a:bodyPr>
            <a:noAutofit/>
          </a:bodyPr>
          <a:lstStyle/>
          <a:p>
            <a:r>
              <a:rPr lang="en-US" sz="2800" dirty="0" err="1" smtClean="0">
                <a:latin typeface="Arial Unicode MS" pitchFamily="34" charset="-128"/>
                <a:ea typeface="Arial Unicode MS" pitchFamily="34" charset="-128"/>
                <a:cs typeface="Arial Unicode MS" pitchFamily="34" charset="-128"/>
              </a:rPr>
              <a:t>Ultima</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opţiune</a:t>
            </a:r>
            <a:r>
              <a:rPr lang="en-US" sz="2800" dirty="0" smtClean="0">
                <a:latin typeface="Arial Unicode MS" pitchFamily="34" charset="-128"/>
                <a:ea typeface="Arial Unicode MS" pitchFamily="34" charset="-128"/>
                <a:cs typeface="Arial Unicode MS" pitchFamily="34" charset="-128"/>
              </a:rPr>
              <a:t> </a:t>
            </a:r>
            <a:r>
              <a:rPr lang="en-US" sz="2800" dirty="0" smtClean="0">
                <a:latin typeface="Arial Unicode MS" pitchFamily="34" charset="-128"/>
                <a:ea typeface="Arial Unicode MS" pitchFamily="34" charset="-128"/>
                <a:cs typeface="Arial Unicode MS" pitchFamily="34" charset="-128"/>
              </a:rPr>
              <a:t>a </a:t>
            </a:r>
            <a:r>
              <a:rPr lang="en-US" sz="2800" dirty="0" err="1" smtClean="0">
                <a:latin typeface="Arial Unicode MS" pitchFamily="34" charset="-128"/>
                <a:ea typeface="Arial Unicode MS" pitchFamily="34" charset="-128"/>
                <a:cs typeface="Arial Unicode MS" pitchFamily="34" charset="-128"/>
              </a:rPr>
              <a:t>acestui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efect</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este</a:t>
            </a:r>
            <a:r>
              <a:rPr lang="en-US" sz="2800" dirty="0" smtClean="0">
                <a:latin typeface="Arial Unicode MS" pitchFamily="34" charset="-128"/>
                <a:ea typeface="Arial Unicode MS" pitchFamily="34" charset="-128"/>
                <a:cs typeface="Arial Unicode MS" pitchFamily="34" charset="-128"/>
              </a:rPr>
              <a:t>  </a:t>
            </a:r>
            <a:r>
              <a:rPr lang="en-US" sz="2800" i="1" dirty="0" smtClean="0">
                <a:solidFill>
                  <a:schemeClr val="bg1"/>
                </a:solidFill>
                <a:latin typeface="Arial Unicode MS" pitchFamily="34" charset="-128"/>
                <a:ea typeface="Arial Unicode MS" pitchFamily="34" charset="-128"/>
                <a:cs typeface="Arial Unicode MS" pitchFamily="34" charset="-128"/>
              </a:rPr>
              <a:t>stroke</a:t>
            </a:r>
            <a:r>
              <a:rPr lang="en-US" sz="2800" dirty="0" smtClean="0">
                <a:latin typeface="Arial Unicode MS" pitchFamily="34" charset="-128"/>
                <a:ea typeface="Arial Unicode MS" pitchFamily="34" charset="-128"/>
                <a:cs typeface="Arial Unicode MS" pitchFamily="34" charset="-128"/>
              </a:rPr>
              <a:t> </a:t>
            </a:r>
            <a:r>
              <a:rPr lang="en-US" sz="2800" b="1" i="1" dirty="0" err="1" smtClean="0">
                <a:solidFill>
                  <a:schemeClr val="bg1"/>
                </a:solidFill>
                <a:latin typeface="Arial Unicode MS" pitchFamily="34" charset="-128"/>
                <a:ea typeface="Arial Unicode MS" pitchFamily="34" charset="-128"/>
                <a:cs typeface="Arial Unicode MS" pitchFamily="34" charset="-128"/>
              </a:rPr>
              <a:t>direction</a:t>
            </a:r>
            <a:r>
              <a:rPr lang="en-US" sz="2800" dirty="0" err="1" smtClean="0">
                <a:latin typeface="Arial Unicode MS" pitchFamily="34" charset="-128"/>
                <a:ea typeface="Arial Unicode MS" pitchFamily="34" charset="-128"/>
                <a:cs typeface="Arial Unicode MS" pitchFamily="34" charset="-128"/>
              </a:rPr>
              <a:t>.Aceasta</a:t>
            </a:r>
            <a:r>
              <a:rPr lang="en-US" sz="2800" dirty="0" smtClean="0">
                <a:latin typeface="Arial Unicode MS" pitchFamily="34" charset="-128"/>
                <a:ea typeface="Arial Unicode MS" pitchFamily="34" charset="-128"/>
                <a:cs typeface="Arial Unicode MS" pitchFamily="34" charset="-128"/>
              </a:rPr>
              <a:t> ne </a:t>
            </a:r>
            <a:r>
              <a:rPr lang="en-US" sz="2800" dirty="0" err="1" smtClean="0">
                <a:latin typeface="Arial Unicode MS" pitchFamily="34" charset="-128"/>
                <a:ea typeface="Arial Unicode MS" pitchFamily="34" charset="-128"/>
                <a:cs typeface="Arial Unicode MS" pitchFamily="34" charset="-128"/>
              </a:rPr>
              <a:t>indic</a:t>
            </a:r>
            <a:r>
              <a:rPr lang="vi-VN" sz="2800" dirty="0" smtClean="0">
                <a:latin typeface="Arial Unicode MS" pitchFamily="34" charset="-128"/>
                <a:ea typeface="Arial Unicode MS" pitchFamily="34" charset="-128"/>
                <a:cs typeface="Arial Unicode MS" pitchFamily="34" charset="-128"/>
              </a:rPr>
              <a:t>ă</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în</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ce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direcţie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vor</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fi</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pozi</a:t>
            </a:r>
            <a:r>
              <a:rPr lang="en-US" sz="2800" dirty="0" err="1" smtClean="0">
                <a:latin typeface="Arial"/>
                <a:ea typeface="Arial Unicode MS" pitchFamily="34" charset="-128"/>
                <a:cs typeface="Arial"/>
              </a:rPr>
              <a:t>ţ</a:t>
            </a:r>
            <a:r>
              <a:rPr lang="en-US" sz="2800" dirty="0" err="1" smtClean="0">
                <a:latin typeface="Arial Unicode MS" pitchFamily="34" charset="-128"/>
                <a:ea typeface="Arial Unicode MS" pitchFamily="34" charset="-128"/>
                <a:cs typeface="Arial Unicode MS" pitchFamily="34" charset="-128"/>
              </a:rPr>
              <a:t>ionate</a:t>
            </a:r>
            <a:r>
              <a:rPr lang="en-US" sz="2800" dirty="0" smtClean="0">
                <a:latin typeface="Arial Unicode MS" pitchFamily="34" charset="-128"/>
                <a:ea typeface="Arial Unicode MS" pitchFamily="34" charset="-128"/>
                <a:cs typeface="Arial Unicode MS" pitchFamily="34" charset="-128"/>
              </a:rPr>
              <a:t> </a:t>
            </a:r>
            <a:r>
              <a:rPr lang="en-US" sz="2800" dirty="0" err="1" smtClean="0">
                <a:latin typeface="Arial Unicode MS" pitchFamily="34" charset="-128"/>
                <a:ea typeface="Arial Unicode MS" pitchFamily="34" charset="-128"/>
                <a:cs typeface="Arial Unicode MS" pitchFamily="34" charset="-128"/>
              </a:rPr>
              <a:t>liniile</a:t>
            </a:r>
            <a:r>
              <a:rPr lang="en-US" sz="2800" dirty="0" smtClean="0">
                <a:latin typeface="Arial Unicode MS" pitchFamily="34" charset="-128"/>
                <a:ea typeface="Arial Unicode MS" pitchFamily="34" charset="-128"/>
                <a:cs typeface="Arial Unicode MS" pitchFamily="34" charset="-128"/>
              </a:rPr>
              <a:t>.</a:t>
            </a:r>
            <a:endParaRPr lang="en-US" sz="2800"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endParaRPr lang="en-US"/>
          </a:p>
        </p:txBody>
      </p:sp>
      <p:pic>
        <p:nvPicPr>
          <p:cNvPr id="8194" name="Picture 2" descr="C:\Documents and Settings\carry\Desktop\untitled9.bmp"/>
          <p:cNvPicPr>
            <a:picLocks noChangeAspect="1" noChangeArrowheads="1"/>
          </p:cNvPicPr>
          <p:nvPr/>
        </p:nvPicPr>
        <p:blipFill>
          <a:blip r:embed="rId2"/>
          <a:srcRect/>
          <a:stretch>
            <a:fillRect/>
          </a:stretch>
        </p:blipFill>
        <p:spPr bwMode="auto">
          <a:xfrm>
            <a:off x="0" y="1371600"/>
            <a:ext cx="9677400" cy="5781675"/>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71</TotalTime>
  <Words>199</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Foundry</vt:lpstr>
      <vt:lpstr>Efectul</vt:lpstr>
      <vt:lpstr>Deschidem Adobe Photoshop.Ne ducem la rubrica file şi apăsăm open pentru a selecta o imagine.</vt:lpstr>
      <vt:lpstr>Apoi pentru a selecta efectul dorit ne ducem în bară la filter  şi selectăm filter gallery.</vt:lpstr>
      <vt:lpstr>După ce am selectat filter gallery o să se deschidă un chenar cu mai multe opţiuni.Apăsăm sketch.</vt:lpstr>
      <vt:lpstr>Ne va apărea imediat mai multe efecte în cadrul acestui chenar selectat anterior.Pentru a selecta efectul dorit apăsăm pe graphic pen.</vt:lpstr>
      <vt:lpstr>Aşa va arăta în primă instanţă efectul dorit.</vt:lpstr>
      <vt:lpstr>Însă la acest efect mai avem si cateva opţiuni.Una dintre ele ar fi stroke length.Aceasta ne dă posibilitatea ca liniile ce definesc creionul să fie scurte şi multe sau lungi şi puţine.</vt:lpstr>
      <vt:lpstr>Altă opţiune ar fi light/dark balance.Aceasta ne dă posibilitatea de a face poza mai luminoasă sau mai întunecată.</vt:lpstr>
      <vt:lpstr>Ultima opţiune a acestui efect este  stroke direction.Aceasta ne indică în ce direcţie vor fi poziţionate liniile.</vt:lpstr>
      <vt:lpstr>În final pentru a salva cele facute apăsaţi ok.</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Efectul</dc:title>
  <dc:creator>carry</dc:creator>
  <cp:lastModifiedBy>elev</cp:lastModifiedBy>
  <cp:revision>9</cp:revision>
  <dcterms:created xsi:type="dcterms:W3CDTF">2011-01-06T19:26:36Z</dcterms:created>
  <dcterms:modified xsi:type="dcterms:W3CDTF">2011-01-11T09:27:20Z</dcterms:modified>
</cp:coreProperties>
</file>