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9979" autoAdjust="0"/>
    <p:restoredTop sz="94660"/>
  </p:normalViewPr>
  <p:slideViewPr>
    <p:cSldViewPr>
      <p:cViewPr varScale="1">
        <p:scale>
          <a:sx n="66" d="100"/>
          <a:sy n="66" d="100"/>
        </p:scale>
        <p:origin x="-33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27573-544E-4570-99F9-8773BA97BF82}" type="datetimeFigureOut">
              <a:rPr lang="ro-RO" smtClean="0"/>
              <a:t>14.01.2011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1EE55-DBE6-49F3-96D4-E5783B4ECFA2}" type="slidenum">
              <a:rPr lang="ro-RO" smtClean="0"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27573-544E-4570-99F9-8773BA97BF82}" type="datetimeFigureOut">
              <a:rPr lang="ro-RO" smtClean="0"/>
              <a:t>14.01.2011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1EE55-DBE6-49F3-96D4-E5783B4ECFA2}" type="slidenum">
              <a:rPr lang="ro-RO" smtClean="0"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27573-544E-4570-99F9-8773BA97BF82}" type="datetimeFigureOut">
              <a:rPr lang="ro-RO" smtClean="0"/>
              <a:t>14.01.2011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1EE55-DBE6-49F3-96D4-E5783B4ECFA2}" type="slidenum">
              <a:rPr lang="ro-RO" smtClean="0"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27573-544E-4570-99F9-8773BA97BF82}" type="datetimeFigureOut">
              <a:rPr lang="ro-RO" smtClean="0"/>
              <a:t>14.01.2011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1EE55-DBE6-49F3-96D4-E5783B4ECFA2}" type="slidenum">
              <a:rPr lang="ro-RO" smtClean="0"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27573-544E-4570-99F9-8773BA97BF82}" type="datetimeFigureOut">
              <a:rPr lang="ro-RO" smtClean="0"/>
              <a:t>14.01.2011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1EE55-DBE6-49F3-96D4-E5783B4ECFA2}" type="slidenum">
              <a:rPr lang="ro-RO" smtClean="0"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27573-544E-4570-99F9-8773BA97BF82}" type="datetimeFigureOut">
              <a:rPr lang="ro-RO" smtClean="0"/>
              <a:t>14.01.2011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1EE55-DBE6-49F3-96D4-E5783B4ECFA2}" type="slidenum">
              <a:rPr lang="ro-RO" smtClean="0"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27573-544E-4570-99F9-8773BA97BF82}" type="datetimeFigureOut">
              <a:rPr lang="ro-RO" smtClean="0"/>
              <a:t>14.01.2011</a:t>
            </a:fld>
            <a:endParaRPr lang="ro-R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1EE55-DBE6-49F3-96D4-E5783B4ECFA2}" type="slidenum">
              <a:rPr lang="ro-RO" smtClean="0"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27573-544E-4570-99F9-8773BA97BF82}" type="datetimeFigureOut">
              <a:rPr lang="ro-RO" smtClean="0"/>
              <a:t>14.01.2011</a:t>
            </a:fld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1EE55-DBE6-49F3-96D4-E5783B4ECFA2}" type="slidenum">
              <a:rPr lang="ro-RO" smtClean="0"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27573-544E-4570-99F9-8773BA97BF82}" type="datetimeFigureOut">
              <a:rPr lang="ro-RO" smtClean="0"/>
              <a:t>14.01.2011</a:t>
            </a:fld>
            <a:endParaRPr lang="ro-R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1EE55-DBE6-49F3-96D4-E5783B4ECFA2}" type="slidenum">
              <a:rPr lang="ro-RO" smtClean="0"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27573-544E-4570-99F9-8773BA97BF82}" type="datetimeFigureOut">
              <a:rPr lang="ro-RO" smtClean="0"/>
              <a:t>14.01.2011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1EE55-DBE6-49F3-96D4-E5783B4ECFA2}" type="slidenum">
              <a:rPr lang="ro-RO" smtClean="0"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27573-544E-4570-99F9-8773BA97BF82}" type="datetimeFigureOut">
              <a:rPr lang="ro-RO" smtClean="0"/>
              <a:t>14.01.2011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1EE55-DBE6-49F3-96D4-E5783B4ECFA2}" type="slidenum">
              <a:rPr lang="ro-RO" smtClean="0"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027573-544E-4570-99F9-8773BA97BF82}" type="datetimeFigureOut">
              <a:rPr lang="ro-RO" smtClean="0"/>
              <a:t>14.01.2011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1EE55-DBE6-49F3-96D4-E5783B4ECFA2}" type="slidenum">
              <a:rPr lang="ro-RO" smtClean="0"/>
              <a:t>‹#›</a:t>
            </a:fld>
            <a:endParaRPr lang="ro-R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2976" y="1214422"/>
            <a:ext cx="6357982" cy="3214710"/>
          </a:xfrm>
        </p:spPr>
        <p:txBody>
          <a:bodyPr>
            <a:noAutofit/>
          </a:bodyPr>
          <a:lstStyle/>
          <a:p>
            <a:r>
              <a:rPr lang="it-IT" sz="6000" dirty="0" smtClean="0">
                <a:solidFill>
                  <a:schemeClr val="accent6">
                    <a:lumMod val="75000"/>
                  </a:schemeClr>
                </a:solidFill>
              </a:rPr>
              <a:t>Invata sa creezi picaturi de apa artificiale </a:t>
            </a:r>
            <a:endParaRPr lang="ro-RO" sz="60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 sz="2000" b="1" dirty="0" smtClean="0"/>
              <a:t>1.</a:t>
            </a:r>
            <a:r>
              <a:rPr lang="ro-RO" sz="2000" dirty="0" smtClean="0"/>
              <a:t>Pentru inceput, </a:t>
            </a:r>
            <a:r>
              <a:rPr lang="en-US" sz="2000" dirty="0" smtClean="0"/>
              <a:t>am </a:t>
            </a:r>
            <a:r>
              <a:rPr lang="en-US" sz="2000" dirty="0" err="1" smtClean="0"/>
              <a:t>luat</a:t>
            </a:r>
            <a:r>
              <a:rPr lang="en-US" sz="2000" dirty="0" smtClean="0"/>
              <a:t> </a:t>
            </a:r>
            <a:r>
              <a:rPr lang="ro-RO" sz="2000" dirty="0" smtClean="0"/>
              <a:t> o </a:t>
            </a:r>
            <a:r>
              <a:rPr lang="ro-RO" sz="2000" b="1" dirty="0" smtClean="0"/>
              <a:t>imagine </a:t>
            </a:r>
            <a:r>
              <a:rPr lang="ro-RO" sz="2000" dirty="0" smtClean="0"/>
              <a:t>in care sa adaugpicaturile.</a:t>
            </a:r>
            <a:br>
              <a:rPr lang="ro-RO" sz="2000" dirty="0" smtClean="0"/>
            </a:br>
            <a:r>
              <a:rPr lang="ro-RO" sz="2000" dirty="0" smtClean="0"/>
              <a:t>Putem incepe cu aceasta imagine a unei </a:t>
            </a:r>
            <a:r>
              <a:rPr lang="ro-RO" sz="2000" b="1" dirty="0" smtClean="0"/>
              <a:t>frunze</a:t>
            </a:r>
            <a:r>
              <a:rPr lang="ro-RO" sz="2000" dirty="0" smtClean="0"/>
              <a:t>. O poti salva in calculator si deschide in </a:t>
            </a:r>
            <a:r>
              <a:rPr lang="ro-RO" sz="2000" b="1" dirty="0" smtClean="0"/>
              <a:t>Photoshop.</a:t>
            </a:r>
            <a:endParaRPr lang="ro-RO" sz="2000" dirty="0"/>
          </a:p>
        </p:txBody>
      </p:sp>
      <p:pic>
        <p:nvPicPr>
          <p:cNvPr id="4" name="Picture 3" descr="pic_apa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875" y="1666875"/>
            <a:ext cx="4286250" cy="352425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o-RO" sz="2400" b="1" dirty="0" smtClean="0"/>
              <a:t>2.</a:t>
            </a:r>
            <a:r>
              <a:rPr lang="ro-RO" sz="2400" dirty="0" smtClean="0"/>
              <a:t>Creeaza un nou</a:t>
            </a:r>
            <a:r>
              <a:rPr lang="ro-RO" sz="2400" b="1" dirty="0" smtClean="0"/>
              <a:t> layer</a:t>
            </a:r>
            <a:r>
              <a:rPr lang="ro-RO" sz="2400" dirty="0" smtClean="0"/>
              <a:t> , selecteaza </a:t>
            </a:r>
            <a:r>
              <a:rPr lang="ro-RO" sz="2400" b="1" dirty="0" smtClean="0"/>
              <a:t>Elliptical Marquee Tool</a:t>
            </a:r>
            <a:r>
              <a:rPr lang="ro-RO" sz="2400" dirty="0" smtClean="0"/>
              <a:t> si selecteaza un </a:t>
            </a:r>
            <a:r>
              <a:rPr lang="ro-RO" sz="2400" b="1" dirty="0" smtClean="0"/>
              <a:t>cerc </a:t>
            </a:r>
            <a:r>
              <a:rPr lang="ro-RO" sz="2400" dirty="0" smtClean="0"/>
              <a:t>asemanator unei </a:t>
            </a:r>
            <a:r>
              <a:rPr lang="ro-RO" sz="2400" b="1" dirty="0" smtClean="0"/>
              <a:t>picaturi</a:t>
            </a:r>
            <a:r>
              <a:rPr lang="ro-RO" sz="2400" dirty="0" smtClean="0"/>
              <a:t>, ca in imaginea urmatoare.</a:t>
            </a:r>
            <a:endParaRPr lang="ro-RO" sz="2400" dirty="0"/>
          </a:p>
        </p:txBody>
      </p:sp>
      <p:pic>
        <p:nvPicPr>
          <p:cNvPr id="4" name="Picture 3" descr="pic_apa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875" y="1666875"/>
            <a:ext cx="4286250" cy="352425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o-RO" sz="1800" b="1" dirty="0" smtClean="0"/>
              <a:t>3.</a:t>
            </a:r>
            <a:r>
              <a:rPr lang="ro-RO" sz="1800" dirty="0" smtClean="0"/>
              <a:t>Acum aplicam in </a:t>
            </a:r>
            <a:r>
              <a:rPr lang="ro-RO" sz="1800" b="1" dirty="0" smtClean="0"/>
              <a:t>interiorul</a:t>
            </a:r>
            <a:r>
              <a:rPr lang="ro-RO" sz="1800" dirty="0" smtClean="0"/>
              <a:t> acestui cerc un </a:t>
            </a:r>
            <a:r>
              <a:rPr lang="ro-RO" sz="1800" b="1" dirty="0" smtClean="0"/>
              <a:t>gradient</a:t>
            </a:r>
            <a:r>
              <a:rPr lang="ro-RO" sz="1800" dirty="0" smtClean="0"/>
              <a:t> de la negru la alb. Apasa tasta "</a:t>
            </a:r>
            <a:r>
              <a:rPr lang="ro-RO" sz="1800" b="1" dirty="0" smtClean="0"/>
              <a:t>D</a:t>
            </a:r>
            <a:r>
              <a:rPr lang="ro-RO" sz="1800" dirty="0" smtClean="0"/>
              <a:t>" pentru a reseta culorile (culoarea principala negru - culoarea de fundal alb), selecteaza </a:t>
            </a:r>
            <a:r>
              <a:rPr lang="ro-RO" sz="1800" b="1" dirty="0" smtClean="0"/>
              <a:t>Gradient Tool</a:t>
            </a:r>
            <a:r>
              <a:rPr lang="ro-RO" sz="1800" dirty="0" smtClean="0"/>
              <a:t>, fii sigur ca vei avea un gradient </a:t>
            </a:r>
            <a:r>
              <a:rPr lang="ro-RO" sz="1800" b="1" dirty="0" smtClean="0"/>
              <a:t>linear</a:t>
            </a:r>
            <a:r>
              <a:rPr lang="ro-RO" sz="1800" dirty="0" smtClean="0"/>
              <a:t>(setarile sa fie ca in imaginea urmatoare - sunt setarile de baza) si executand click </a:t>
            </a:r>
            <a:r>
              <a:rPr lang="ro-RO" sz="1800" b="1" dirty="0" smtClean="0"/>
              <a:t>trage</a:t>
            </a:r>
            <a:r>
              <a:rPr lang="ro-RO" sz="1800" dirty="0" smtClean="0"/>
              <a:t> de la stanga la dreapta cercului un gradient</a:t>
            </a:r>
            <a:endParaRPr lang="ro-RO" sz="1800" dirty="0"/>
          </a:p>
        </p:txBody>
      </p:sp>
      <p:pic>
        <p:nvPicPr>
          <p:cNvPr id="5" name="Picture 4" descr="pic_apa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875" y="1666875"/>
            <a:ext cx="4286250" cy="352425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o-RO" sz="2000" b="1" dirty="0" smtClean="0"/>
              <a:t>4.</a:t>
            </a:r>
            <a:r>
              <a:rPr lang="ro-RO" sz="2000" dirty="0" smtClean="0"/>
              <a:t>Fiind in continuare selectat </a:t>
            </a:r>
            <a:r>
              <a:rPr lang="ro-RO" sz="2000" b="1" dirty="0" smtClean="0"/>
              <a:t>layerul nou</a:t>
            </a:r>
            <a:r>
              <a:rPr lang="ro-RO" sz="2000" dirty="0" smtClean="0"/>
              <a:t>, schimba-i </a:t>
            </a:r>
            <a:r>
              <a:rPr lang="ro-RO" sz="2000" b="1" dirty="0" smtClean="0"/>
              <a:t>Blend Mode</a:t>
            </a:r>
            <a:r>
              <a:rPr lang="ro-RO" sz="2000" dirty="0" smtClean="0"/>
              <a:t>-ul in </a:t>
            </a:r>
            <a:r>
              <a:rPr lang="ro-RO" sz="2000" b="1" dirty="0" smtClean="0"/>
              <a:t>Overlay</a:t>
            </a:r>
            <a:r>
              <a:rPr lang="ro-RO" sz="2000" dirty="0" smtClean="0"/>
              <a:t> astfel : Click dreapta pe layer -&gt; Blending Options -&gt; de la Blend Mode seteaza </a:t>
            </a:r>
            <a:r>
              <a:rPr lang="ro-RO" sz="2000" b="1" dirty="0" smtClean="0"/>
              <a:t>Overlay</a:t>
            </a:r>
            <a:r>
              <a:rPr lang="ro-RO" sz="2000" dirty="0" smtClean="0"/>
              <a:t>.</a:t>
            </a:r>
            <a:br>
              <a:rPr lang="ro-RO" sz="2000" dirty="0" smtClean="0"/>
            </a:br>
            <a:endParaRPr lang="ro-RO" sz="2000" dirty="0"/>
          </a:p>
        </p:txBody>
      </p:sp>
      <p:pic>
        <p:nvPicPr>
          <p:cNvPr id="5" name="Picture 4" descr="pic_apa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5918" y="1428736"/>
            <a:ext cx="5929340" cy="487523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714356"/>
            <a:ext cx="8229600" cy="1143000"/>
          </a:xfrm>
        </p:spPr>
        <p:txBody>
          <a:bodyPr>
            <a:noAutofit/>
          </a:bodyPr>
          <a:lstStyle/>
          <a:p>
            <a:r>
              <a:rPr lang="ro-RO" sz="1800" dirty="0" smtClean="0"/>
              <a:t>5.In continuare mai aplicam niste efecte de la </a:t>
            </a:r>
            <a:r>
              <a:rPr lang="ro-RO" sz="1800" b="1" dirty="0" smtClean="0"/>
              <a:t>Blending Options</a:t>
            </a:r>
            <a:r>
              <a:rPr lang="ro-RO" sz="1800" dirty="0" smtClean="0"/>
              <a:t>:</a:t>
            </a:r>
            <a:br>
              <a:rPr lang="ro-RO" sz="1800" dirty="0" smtClean="0"/>
            </a:br>
            <a:r>
              <a:rPr lang="ro-RO" sz="1800" dirty="0" smtClean="0"/>
              <a:t>Bifeaza </a:t>
            </a:r>
            <a:r>
              <a:rPr lang="ro-RO" sz="1800" b="1" dirty="0" smtClean="0"/>
              <a:t>Drop Shadow </a:t>
            </a:r>
            <a:r>
              <a:rPr lang="ro-RO" sz="1800" dirty="0" smtClean="0"/>
              <a:t>cu urmatoarele setari:</a:t>
            </a:r>
            <a:br>
              <a:rPr lang="ro-RO" sz="1800" dirty="0" smtClean="0"/>
            </a:br>
            <a:r>
              <a:rPr lang="ro-RO" sz="1800" dirty="0" smtClean="0"/>
              <a:t>Opacity: 50 %</a:t>
            </a:r>
            <a:br>
              <a:rPr lang="ro-RO" sz="1800" dirty="0" smtClean="0"/>
            </a:br>
            <a:r>
              <a:rPr lang="ro-RO" sz="1800" dirty="0" smtClean="0"/>
              <a:t>Angle : 160</a:t>
            </a:r>
            <a:br>
              <a:rPr lang="ro-RO" sz="1800" dirty="0" smtClean="0"/>
            </a:br>
            <a:r>
              <a:rPr lang="ro-RO" sz="1800" dirty="0" smtClean="0"/>
              <a:t>Distance : 7</a:t>
            </a:r>
            <a:br>
              <a:rPr lang="ro-RO" sz="1800" dirty="0" smtClean="0"/>
            </a:br>
            <a:r>
              <a:rPr lang="ro-RO" sz="1800" dirty="0" smtClean="0"/>
              <a:t>Spread : 0</a:t>
            </a:r>
            <a:br>
              <a:rPr lang="ro-RO" sz="1800" dirty="0" smtClean="0"/>
            </a:br>
            <a:r>
              <a:rPr lang="ro-RO" sz="1800" dirty="0" smtClean="0"/>
              <a:t>Size : 5</a:t>
            </a:r>
            <a:endParaRPr lang="ro-RO" sz="1800" dirty="0"/>
          </a:p>
        </p:txBody>
      </p:sp>
      <p:pic>
        <p:nvPicPr>
          <p:cNvPr id="5" name="Picture 4" descr="pic_apa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0166" y="2500306"/>
            <a:ext cx="6052907" cy="378619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714356"/>
            <a:ext cx="8229600" cy="1143000"/>
          </a:xfrm>
        </p:spPr>
        <p:txBody>
          <a:bodyPr>
            <a:noAutofit/>
          </a:bodyPr>
          <a:lstStyle/>
          <a:p>
            <a:r>
              <a:rPr lang="ro-RO" sz="2000" dirty="0" smtClean="0"/>
              <a:t>7.Acum picatura este aproape gata. Pentru a parea </a:t>
            </a:r>
            <a:r>
              <a:rPr lang="ro-RO" sz="2000" b="1" dirty="0" smtClean="0"/>
              <a:t>mai real</a:t>
            </a:r>
            <a:r>
              <a:rPr lang="ro-RO" sz="2000" dirty="0" smtClean="0"/>
              <a:t>, selectati layerul cu picatura si ducetiva din meniul de sus : Filter - Liquify.. </a:t>
            </a:r>
            <a:br>
              <a:rPr lang="ro-RO" sz="2000" dirty="0" smtClean="0"/>
            </a:br>
            <a:r>
              <a:rPr lang="ro-RO" sz="2000" dirty="0" smtClean="0"/>
              <a:t>De aici poti modifica forma, tragand cursorul peste marginile cercului. Dupa ce obtii forma dorita executa OK.</a:t>
            </a:r>
            <a:br>
              <a:rPr lang="ro-RO" sz="2000" dirty="0" smtClean="0"/>
            </a:br>
            <a:endParaRPr lang="ro-RO" sz="2000" dirty="0"/>
          </a:p>
        </p:txBody>
      </p:sp>
      <p:pic>
        <p:nvPicPr>
          <p:cNvPr id="4" name="Picture 3" descr="pic_apa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860" y="2571744"/>
            <a:ext cx="4286250" cy="352425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>
            <a:normAutofit/>
          </a:bodyPr>
          <a:lstStyle/>
          <a:p>
            <a:r>
              <a:rPr lang="it-IT" sz="2400" dirty="0" smtClean="0"/>
              <a:t>Se mai pot </a:t>
            </a:r>
            <a:r>
              <a:rPr lang="it-IT" sz="2400" b="1" dirty="0" smtClean="0"/>
              <a:t>adauga</a:t>
            </a:r>
            <a:r>
              <a:rPr lang="it-IT" sz="2400" dirty="0" smtClean="0"/>
              <a:t> si alte picaturi prin acelasi procedeu.</a:t>
            </a:r>
            <a:br>
              <a:rPr lang="it-IT" sz="2400" dirty="0" smtClean="0"/>
            </a:br>
            <a:r>
              <a:rPr lang="it-IT" sz="2400" dirty="0" smtClean="0"/>
              <a:t>Aceasta este </a:t>
            </a:r>
            <a:r>
              <a:rPr lang="it-IT" sz="2400" b="1" dirty="0" smtClean="0"/>
              <a:t>imaginea finala</a:t>
            </a:r>
            <a:r>
              <a:rPr lang="it-IT" sz="2400" dirty="0" smtClean="0"/>
              <a:t>.</a:t>
            </a:r>
            <a:endParaRPr lang="ro-RO" sz="2400" dirty="0"/>
          </a:p>
        </p:txBody>
      </p:sp>
      <p:pic>
        <p:nvPicPr>
          <p:cNvPr id="4" name="Picture 3" descr="pic_apa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860" y="1928802"/>
            <a:ext cx="4286250" cy="352425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188</Words>
  <Application>Microsoft Office PowerPoint</Application>
  <PresentationFormat>On-screen Show (4:3)</PresentationFormat>
  <Paragraphs>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Invata sa creezi picaturi de apa artificiale </vt:lpstr>
      <vt:lpstr>1.Pentru inceput, am luat  o imagine in care sa adaugpicaturile. Putem incepe cu aceasta imagine a unei frunze. O poti salva in calculator si deschide in Photoshop.</vt:lpstr>
      <vt:lpstr>2.Creeaza un nou layer , selecteaza Elliptical Marquee Tool si selecteaza un cerc asemanator unei picaturi, ca in imaginea urmatoare.</vt:lpstr>
      <vt:lpstr>3.Acum aplicam in interiorul acestui cerc un gradient de la negru la alb. Apasa tasta "D" pentru a reseta culorile (culoarea principala negru - culoarea de fundal alb), selecteaza Gradient Tool, fii sigur ca vei avea un gradient linear(setarile sa fie ca in imaginea urmatoare - sunt setarile de baza) si executand click trage de la stanga la dreapta cercului un gradient</vt:lpstr>
      <vt:lpstr>4.Fiind in continuare selectat layerul nou, schimba-i Blend Mode-ul in Overlay astfel : Click dreapta pe layer -&gt; Blending Options -&gt; de la Blend Mode seteaza Overlay. </vt:lpstr>
      <vt:lpstr>5.In continuare mai aplicam niste efecte de la Blending Options: Bifeaza Drop Shadow cu urmatoarele setari: Opacity: 50 % Angle : 160 Distance : 7 Spread : 0 Size : 5</vt:lpstr>
      <vt:lpstr>7.Acum picatura este aproape gata. Pentru a parea mai real, selectati layerul cu picatura si ducetiva din meniul de sus : Filter - Liquify..  De aici poti modifica forma, tragand cursorul peste marginile cercului. Dupa ce obtii forma dorita executa OK. </vt:lpstr>
      <vt:lpstr>Se mai pot adauga si alte picaturi prin acelasi procedeu. Aceasta este imaginea finala.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Invata sa creezi picaturi de apa artificiale </dc:title>
  <dc:creator>elev</dc:creator>
  <cp:lastModifiedBy>elev</cp:lastModifiedBy>
  <cp:revision>2</cp:revision>
  <dcterms:created xsi:type="dcterms:W3CDTF">2011-01-14T10:03:12Z</dcterms:created>
  <dcterms:modified xsi:type="dcterms:W3CDTF">2011-01-14T10:15:42Z</dcterms:modified>
</cp:coreProperties>
</file>