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47" autoAdjust="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o-RO">
                <a:latin typeface="Times New Roman" pitchFamily="18" charset="0"/>
              </a:endParaRPr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o-RO">
                  <a:latin typeface="Times New Roman" pitchFamily="18" charset="0"/>
                </a:endParaRPr>
              </a:p>
            </p:txBody>
          </p:sp>
          <p:sp>
            <p:nvSpPr>
              <p:cNvPr id="512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o-RO">
                  <a:latin typeface="Times New Roman" pitchFamily="18" charset="0"/>
                </a:endParaRPr>
              </a:p>
            </p:txBody>
          </p:sp>
          <p:sp>
            <p:nvSpPr>
              <p:cNvPr id="512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o-RO"/>
              </a:p>
            </p:txBody>
          </p:sp>
        </p:grp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12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o-RO">
                  <a:latin typeface="Times New Roman" pitchFamily="18" charset="0"/>
                </a:endParaRPr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o-RO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7F2222-B25D-461B-9EC7-A2AE32D2D1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7F2D6-836A-4287-8D16-E69539B26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91231-DDCB-4349-8BFE-7F59017A72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B20C4-C7DE-4BC1-91F4-423EAC1E02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7F75B-8FF3-492A-BBD8-EF19C89D75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2FB40-DB57-4176-8418-B869770524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5C0D0-66E7-4C81-8D95-C7802A960F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6963F-52E9-4673-B2D6-963B0E1D0F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A6A27-6EDC-4709-BA73-273D0F994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ADADB-EBB4-40BF-93E4-631569FD24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143A4-FCA4-4BD1-8B50-77F5425BF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o-RO">
                <a:latin typeface="Times New Roman" pitchFamily="18" charset="0"/>
              </a:endParaRPr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o-RO">
                  <a:latin typeface="Times New Roman" pitchFamily="18" charset="0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o-RO"/>
              </a:p>
            </p:txBody>
          </p:sp>
        </p:grp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79A4BFB3-60DB-43DC-863A-6626DCCE25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43000"/>
            <a:ext cx="8147050" cy="2141538"/>
          </a:xfrm>
        </p:spPr>
        <p:txBody>
          <a:bodyPr/>
          <a:lstStyle/>
          <a:p>
            <a:r>
              <a:rPr lang="en-US" sz="5400" i="1">
                <a:latin typeface="Comic Sans MS" pitchFamily="66" charset="0"/>
              </a:rPr>
              <a:t>Cum s</a:t>
            </a:r>
            <a:r>
              <a:rPr lang="ro-RO" sz="5400" i="1">
                <a:latin typeface="Comic Sans MS" pitchFamily="66" charset="0"/>
              </a:rPr>
              <a:t>ă schimbi culoarea      ochilor utilizând Photoshop.</a:t>
            </a:r>
            <a:endParaRPr lang="en-US" sz="5400" i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untitled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06363"/>
            <a:ext cx="8821737" cy="661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o-RO">
                <a:latin typeface="Comic Sans MS" pitchFamily="66" charset="0"/>
              </a:rPr>
              <a:t>Vom aplica acelaşi pas şi la ochiul celălalt. </a:t>
            </a:r>
          </a:p>
          <a:p>
            <a:pPr>
              <a:buFont typeface="Wingdings" pitchFamily="2" charset="2"/>
              <a:buNone/>
            </a:pPr>
            <a:r>
              <a:rPr lang="ro-RO">
                <a:latin typeface="Comic Sans MS" pitchFamily="66" charset="0"/>
              </a:rPr>
              <a:t>Insist să faceţi zoom cat mai mult încât să nu depăşiţi zona pe care vreţi să o modificaţi.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558800"/>
          </a:xfrm>
        </p:spPr>
        <p:txBody>
          <a:bodyPr/>
          <a:lstStyle/>
          <a:p>
            <a:r>
              <a:rPr lang="ro-RO" sz="2800"/>
              <a:t>Rezultat final.</a:t>
            </a:r>
            <a:endParaRPr lang="en-US" sz="2800"/>
          </a:p>
        </p:txBody>
      </p:sp>
      <p:pic>
        <p:nvPicPr>
          <p:cNvPr id="17414" name="Picture 6" descr="untitled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908050"/>
            <a:ext cx="8532813" cy="5761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o-RO"/>
              <a:t> </a:t>
            </a:r>
            <a:r>
              <a:rPr lang="ro-RO" b="1" u="sng">
                <a:latin typeface="Comic Sans MS" pitchFamily="66" charset="0"/>
              </a:rPr>
              <a:t>Pasul 1</a:t>
            </a:r>
            <a:r>
              <a:rPr lang="ro-RO" b="1">
                <a:latin typeface="Comic Sans MS" pitchFamily="66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ro-RO">
                <a:latin typeface="Comic Sans MS" pitchFamily="66" charset="0"/>
              </a:rPr>
              <a:t>    Introducem </a:t>
            </a:r>
            <a:r>
              <a:rPr lang="en-US">
                <a:latin typeface="Comic Sans MS" pitchFamily="66" charset="0"/>
              </a:rPr>
              <a:t>o </a:t>
            </a:r>
            <a:r>
              <a:rPr lang="ro-RO">
                <a:latin typeface="Comic Sans MS" pitchFamily="66" charset="0"/>
              </a:rPr>
              <a:t>poză</a:t>
            </a:r>
            <a:r>
              <a:rPr lang="en-US">
                <a:latin typeface="Comic Sans MS" pitchFamily="66" charset="0"/>
              </a:rPr>
              <a:t> </a:t>
            </a:r>
            <a:r>
              <a:rPr lang="ro-RO">
                <a:latin typeface="Comic Sans MS" pitchFamily="66" charset="0"/>
              </a:rPr>
              <a:t>î</a:t>
            </a:r>
            <a:r>
              <a:rPr lang="en-US">
                <a:latin typeface="Comic Sans MS" pitchFamily="66" charset="0"/>
              </a:rPr>
              <a:t>n </a:t>
            </a:r>
            <a:r>
              <a:rPr lang="en-US" b="1">
                <a:latin typeface="Comic Sans MS" pitchFamily="66" charset="0"/>
              </a:rPr>
              <a:t>Adobe Photoshop</a:t>
            </a:r>
            <a:r>
              <a:rPr lang="en-US">
                <a:latin typeface="Comic Sans MS" pitchFamily="66" charset="0"/>
              </a:rPr>
              <a:t>. File – Open s</a:t>
            </a:r>
            <a:r>
              <a:rPr lang="ro-RO">
                <a:latin typeface="Comic Sans MS" pitchFamily="66" charset="0"/>
              </a:rPr>
              <a:t>au</a:t>
            </a:r>
            <a:r>
              <a:rPr lang="en-US">
                <a:latin typeface="Comic Sans MS" pitchFamily="66" charset="0"/>
              </a:rPr>
              <a:t> CTRL + O (Open)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untitled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260350"/>
            <a:ext cx="8569325" cy="6426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o-RO" b="1" u="sng">
                <a:latin typeface="Comic Sans MS" pitchFamily="66" charset="0"/>
              </a:rPr>
              <a:t>Pasul 2:</a:t>
            </a:r>
            <a:r>
              <a:rPr lang="ro-RO"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o-RO">
                <a:latin typeface="Comic Sans MS" pitchFamily="66" charset="0"/>
              </a:rPr>
              <a:t>          V</a:t>
            </a:r>
            <a:r>
              <a:rPr lang="en-US">
                <a:latin typeface="Comic Sans MS" pitchFamily="66" charset="0"/>
              </a:rPr>
              <a:t>o</a:t>
            </a:r>
            <a:r>
              <a:rPr lang="ro-RO">
                <a:latin typeface="Comic Sans MS" pitchFamily="66" charset="0"/>
              </a:rPr>
              <a:t>m</a:t>
            </a:r>
            <a:r>
              <a:rPr lang="en-US">
                <a:latin typeface="Comic Sans MS" pitchFamily="66" charset="0"/>
              </a:rPr>
              <a:t> select</a:t>
            </a:r>
            <a:r>
              <a:rPr lang="ro-RO">
                <a:latin typeface="Comic Sans MS" pitchFamily="66" charset="0"/>
              </a:rPr>
              <a:t>a</a:t>
            </a:r>
            <a:r>
              <a:rPr lang="en-US">
                <a:latin typeface="Comic Sans MS" pitchFamily="66" charset="0"/>
              </a:rPr>
              <a:t> u</a:t>
            </a:r>
            <a:r>
              <a:rPr lang="ro-RO">
                <a:latin typeface="Comic Sans MS" pitchFamily="66" charset="0"/>
              </a:rPr>
              <a:t>n</a:t>
            </a:r>
            <a:r>
              <a:rPr lang="en-US">
                <a:latin typeface="Comic Sans MS" pitchFamily="66" charset="0"/>
              </a:rPr>
              <a:t>e</a:t>
            </a:r>
            <a:r>
              <a:rPr lang="ro-RO">
                <a:latin typeface="Comic Sans MS" pitchFamily="66" charset="0"/>
              </a:rPr>
              <a:t>al</a:t>
            </a:r>
            <a:r>
              <a:rPr lang="en-US">
                <a:latin typeface="Comic Sans MS" pitchFamily="66" charset="0"/>
              </a:rPr>
              <a:t>t</a:t>
            </a:r>
            <a:r>
              <a:rPr lang="ro-RO">
                <a:latin typeface="Comic Sans MS" pitchFamily="66" charset="0"/>
              </a:rPr>
              <a:t>a</a:t>
            </a:r>
            <a:r>
              <a:rPr lang="en-US">
                <a:latin typeface="Comic Sans MS" pitchFamily="66" charset="0"/>
              </a:rPr>
              <a:t> cu care v</a:t>
            </a:r>
            <a:r>
              <a:rPr lang="ro-RO">
                <a:latin typeface="Comic Sans MS" pitchFamily="66" charset="0"/>
              </a:rPr>
              <a:t>o</a:t>
            </a:r>
            <a:r>
              <a:rPr lang="en-US">
                <a:latin typeface="Comic Sans MS" pitchFamily="66" charset="0"/>
              </a:rPr>
              <a:t>m a</a:t>
            </a:r>
            <a:r>
              <a:rPr lang="ro-RO">
                <a:latin typeface="Comic Sans MS" pitchFamily="66" charset="0"/>
              </a:rPr>
              <a:t>pl</a:t>
            </a:r>
            <a:r>
              <a:rPr lang="en-US">
                <a:latin typeface="Comic Sans MS" pitchFamily="66" charset="0"/>
              </a:rPr>
              <a:t>i</a:t>
            </a:r>
            <a:r>
              <a:rPr lang="ro-RO">
                <a:latin typeface="Comic Sans MS" pitchFamily="66" charset="0"/>
              </a:rPr>
              <a:t>ca</a:t>
            </a:r>
            <a:r>
              <a:rPr lang="en-US">
                <a:latin typeface="Comic Sans MS" pitchFamily="66" charset="0"/>
              </a:rPr>
              <a:t> </a:t>
            </a:r>
            <a:r>
              <a:rPr lang="ro-RO">
                <a:latin typeface="Comic Sans MS" pitchFamily="66" charset="0"/>
              </a:rPr>
              <a:t>e</a:t>
            </a:r>
            <a:r>
              <a:rPr lang="en-US">
                <a:latin typeface="Comic Sans MS" pitchFamily="66" charset="0"/>
              </a:rPr>
              <a:t>f</a:t>
            </a:r>
            <a:r>
              <a:rPr lang="ro-RO">
                <a:latin typeface="Comic Sans MS" pitchFamily="66" charset="0"/>
              </a:rPr>
              <a:t>e</a:t>
            </a:r>
            <a:r>
              <a:rPr lang="en-US">
                <a:latin typeface="Comic Sans MS" pitchFamily="66" charset="0"/>
              </a:rPr>
              <a:t>c</a:t>
            </a:r>
            <a:r>
              <a:rPr lang="ro-RO">
                <a:latin typeface="Comic Sans MS" pitchFamily="66" charset="0"/>
              </a:rPr>
              <a:t>t</a:t>
            </a:r>
            <a:r>
              <a:rPr lang="en-US">
                <a:latin typeface="Comic Sans MS" pitchFamily="66" charset="0"/>
              </a:rPr>
              <a:t>u</a:t>
            </a:r>
            <a:r>
              <a:rPr lang="ro-RO">
                <a:latin typeface="Comic Sans MS" pitchFamily="66" charset="0"/>
              </a:rPr>
              <a:t>l</a:t>
            </a:r>
            <a:r>
              <a:rPr lang="en-US">
                <a:latin typeface="Comic Sans MS" pitchFamily="66" charset="0"/>
              </a:rPr>
              <a:t> no</a:t>
            </a:r>
            <a:r>
              <a:rPr lang="ro-RO">
                <a:latin typeface="Comic Sans MS" pitchFamily="66" charset="0"/>
              </a:rPr>
              <a:t>s</a:t>
            </a:r>
            <a:r>
              <a:rPr lang="en-US">
                <a:latin typeface="Comic Sans MS" pitchFamily="66" charset="0"/>
              </a:rPr>
              <a:t>t</a:t>
            </a:r>
            <a:r>
              <a:rPr lang="ro-RO">
                <a:latin typeface="Comic Sans MS" pitchFamily="66" charset="0"/>
              </a:rPr>
              <a:t>ru</a:t>
            </a:r>
            <a:r>
              <a:rPr lang="en-US">
                <a:latin typeface="Comic Sans MS" pitchFamily="66" charset="0"/>
              </a:rPr>
              <a:t>. U</a:t>
            </a:r>
            <a:r>
              <a:rPr lang="ro-RO">
                <a:latin typeface="Comic Sans MS" pitchFamily="66" charset="0"/>
              </a:rPr>
              <a:t>n</a:t>
            </a:r>
            <a:r>
              <a:rPr lang="en-US">
                <a:latin typeface="Comic Sans MS" pitchFamily="66" charset="0"/>
              </a:rPr>
              <a:t>e</a:t>
            </a:r>
            <a:r>
              <a:rPr lang="ro-RO">
                <a:latin typeface="Comic Sans MS" pitchFamily="66" charset="0"/>
              </a:rPr>
              <a:t>a</a:t>
            </a:r>
            <a:r>
              <a:rPr lang="en-US">
                <a:latin typeface="Comic Sans MS" pitchFamily="66" charset="0"/>
              </a:rPr>
              <a:t>l</a:t>
            </a:r>
            <a:r>
              <a:rPr lang="ro-RO">
                <a:latin typeface="Comic Sans MS" pitchFamily="66" charset="0"/>
              </a:rPr>
              <a:t>t</a:t>
            </a:r>
            <a:r>
              <a:rPr lang="en-US">
                <a:latin typeface="Comic Sans MS" pitchFamily="66" charset="0"/>
              </a:rPr>
              <a:t>a se </a:t>
            </a:r>
            <a:r>
              <a:rPr lang="ro-RO">
                <a:latin typeface="Comic Sans MS" pitchFamily="66" charset="0"/>
              </a:rPr>
              <a:t>n</a:t>
            </a:r>
            <a:r>
              <a:rPr lang="en-US">
                <a:latin typeface="Comic Sans MS" pitchFamily="66" charset="0"/>
              </a:rPr>
              <a:t>u</a:t>
            </a:r>
            <a:r>
              <a:rPr lang="ro-RO">
                <a:latin typeface="Comic Sans MS" pitchFamily="66" charset="0"/>
              </a:rPr>
              <a:t>m</a:t>
            </a:r>
            <a:r>
              <a:rPr lang="en-US">
                <a:latin typeface="Comic Sans MS" pitchFamily="66" charset="0"/>
              </a:rPr>
              <a:t>e</a:t>
            </a:r>
            <a:r>
              <a:rPr lang="ro-RO">
                <a:latin typeface="Comic Sans MS" pitchFamily="66" charset="0"/>
              </a:rPr>
              <a:t>ş</a:t>
            </a:r>
            <a:r>
              <a:rPr lang="en-US">
                <a:latin typeface="Comic Sans MS" pitchFamily="66" charset="0"/>
              </a:rPr>
              <a:t>t</a:t>
            </a:r>
            <a:r>
              <a:rPr lang="ro-RO">
                <a:latin typeface="Comic Sans MS" pitchFamily="66" charset="0"/>
              </a:rPr>
              <a:t>e</a:t>
            </a:r>
            <a:r>
              <a:rPr lang="en-US">
                <a:latin typeface="Comic Sans MS" pitchFamily="66" charset="0"/>
              </a:rPr>
              <a:t> </a:t>
            </a:r>
            <a:r>
              <a:rPr lang="en-US" b="1">
                <a:latin typeface="Comic Sans MS" pitchFamily="66" charset="0"/>
              </a:rPr>
              <a:t>Color</a:t>
            </a:r>
            <a:r>
              <a:rPr lang="ro-RO" b="1">
                <a:latin typeface="Comic Sans MS" pitchFamily="66" charset="0"/>
              </a:rPr>
              <a:t> </a:t>
            </a:r>
            <a:r>
              <a:rPr lang="en-US" b="1">
                <a:latin typeface="Comic Sans MS" pitchFamily="66" charset="0"/>
              </a:rPr>
              <a:t>Replacement Tool</a:t>
            </a:r>
            <a:r>
              <a:rPr lang="en-US">
                <a:latin typeface="Comic Sans MS" pitchFamily="66" charset="0"/>
              </a:rPr>
              <a:t> </a:t>
            </a:r>
            <a:r>
              <a:rPr lang="ro-RO">
                <a:latin typeface="Comic Sans MS" pitchFamily="66" charset="0"/>
              </a:rPr>
              <a:t>ş</a:t>
            </a:r>
            <a:r>
              <a:rPr lang="en-US">
                <a:latin typeface="Comic Sans MS" pitchFamily="66" charset="0"/>
              </a:rPr>
              <a:t>i v</a:t>
            </a:r>
            <a:r>
              <a:rPr lang="ro-RO">
                <a:latin typeface="Comic Sans MS" pitchFamily="66" charset="0"/>
              </a:rPr>
              <a:t>a</a:t>
            </a:r>
            <a:r>
              <a:rPr lang="en-US">
                <a:latin typeface="Comic Sans MS" pitchFamily="66" charset="0"/>
              </a:rPr>
              <a:t> t</a:t>
            </a:r>
            <a:r>
              <a:rPr lang="ro-RO">
                <a:latin typeface="Comic Sans MS" pitchFamily="66" charset="0"/>
              </a:rPr>
              <a:t>re</a:t>
            </a:r>
            <a:r>
              <a:rPr lang="en-US">
                <a:latin typeface="Comic Sans MS" pitchFamily="66" charset="0"/>
              </a:rPr>
              <a:t>b</a:t>
            </a:r>
            <a:r>
              <a:rPr lang="ro-RO">
                <a:latin typeface="Comic Sans MS" pitchFamily="66" charset="0"/>
              </a:rPr>
              <a:t>ui</a:t>
            </a:r>
            <a:r>
              <a:rPr lang="en-US">
                <a:latin typeface="Comic Sans MS" pitchFamily="66" charset="0"/>
              </a:rPr>
              <a:t> s</a:t>
            </a:r>
            <a:r>
              <a:rPr lang="ro-RO">
                <a:latin typeface="Comic Sans MS" pitchFamily="66" charset="0"/>
              </a:rPr>
              <a:t>ă</a:t>
            </a:r>
            <a:r>
              <a:rPr lang="en-US">
                <a:latin typeface="Comic Sans MS" pitchFamily="66" charset="0"/>
              </a:rPr>
              <a:t> fie se</a:t>
            </a:r>
            <a:r>
              <a:rPr lang="ro-RO">
                <a:latin typeface="Comic Sans MS" pitchFamily="66" charset="0"/>
              </a:rPr>
              <a:t>t</a:t>
            </a:r>
            <a:r>
              <a:rPr lang="en-US">
                <a:latin typeface="Comic Sans MS" pitchFamily="66" charset="0"/>
              </a:rPr>
              <a:t>at p</a:t>
            </a:r>
            <a:r>
              <a:rPr lang="ro-RO">
                <a:latin typeface="Comic Sans MS" pitchFamily="66" charset="0"/>
              </a:rPr>
              <a:t>e</a:t>
            </a:r>
            <a:r>
              <a:rPr lang="en-US">
                <a:latin typeface="Comic Sans MS" pitchFamily="66" charset="0"/>
              </a:rPr>
              <a:t> Mo</a:t>
            </a:r>
            <a:r>
              <a:rPr lang="ro-RO">
                <a:latin typeface="Comic Sans MS" pitchFamily="66" charset="0"/>
              </a:rPr>
              <a:t>d</a:t>
            </a:r>
            <a:r>
              <a:rPr lang="en-US">
                <a:latin typeface="Comic Sans MS" pitchFamily="66" charset="0"/>
              </a:rPr>
              <a:t>u</a:t>
            </a:r>
            <a:r>
              <a:rPr lang="ro-RO">
                <a:latin typeface="Comic Sans MS" pitchFamily="66" charset="0"/>
              </a:rPr>
              <a:t>l</a:t>
            </a:r>
            <a:r>
              <a:rPr lang="en-US">
                <a:latin typeface="Comic Sans MS" pitchFamily="66" charset="0"/>
              </a:rPr>
              <a:t> </a:t>
            </a:r>
            <a:r>
              <a:rPr lang="en-US" b="1">
                <a:latin typeface="Comic Sans MS" pitchFamily="66" charset="0"/>
              </a:rPr>
              <a:t>C</a:t>
            </a:r>
            <a:r>
              <a:rPr lang="ro-RO" b="1">
                <a:latin typeface="Comic Sans MS" pitchFamily="66" charset="0"/>
              </a:rPr>
              <a:t>o</a:t>
            </a:r>
            <a:r>
              <a:rPr lang="en-US" b="1">
                <a:latin typeface="Comic Sans MS" pitchFamily="66" charset="0"/>
              </a:rPr>
              <a:t>lo</a:t>
            </a:r>
            <a:r>
              <a:rPr lang="ro-RO" b="1">
                <a:latin typeface="Comic Sans MS" pitchFamily="66" charset="0"/>
              </a:rPr>
              <a:t>r. </a:t>
            </a:r>
          </a:p>
          <a:p>
            <a:pPr>
              <a:buFont typeface="Wingdings" pitchFamily="2" charset="2"/>
              <a:buNone/>
            </a:pPr>
            <a:r>
              <a:rPr lang="ro-RO" b="1">
                <a:latin typeface="Comic Sans MS" pitchFamily="66" charset="0"/>
              </a:rPr>
              <a:t>   Color Replacement Tool –&gt; Clik Dreapta -&gt; Color Replacement Tool .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o-RO"/>
          </a:p>
        </p:txBody>
      </p:sp>
      <p:pic>
        <p:nvPicPr>
          <p:cNvPr id="10244" name="Picture 4" descr="untitled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8642350" cy="6481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o-RO" b="1" u="sng">
                <a:latin typeface="Comic Sans MS" pitchFamily="66" charset="0"/>
              </a:rPr>
              <a:t>Pasul 3:</a:t>
            </a:r>
            <a:r>
              <a:rPr lang="ro-RO"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o-RO">
                <a:latin typeface="Comic Sans MS" pitchFamily="66" charset="0"/>
              </a:rPr>
              <a:t>         Alegem culoarea pe care o vor avea ochii din imagine. </a:t>
            </a:r>
          </a:p>
          <a:p>
            <a:pPr>
              <a:buFont typeface="Wingdings" pitchFamily="2" charset="2"/>
              <a:buNone/>
            </a:pPr>
            <a:r>
              <a:rPr lang="ro-RO">
                <a:latin typeface="Comic Sans MS" pitchFamily="66" charset="0"/>
              </a:rPr>
              <a:t>         În stânga jos a ecranului clik stânga pe </a:t>
            </a:r>
            <a:r>
              <a:rPr lang="ro-RO" b="1">
                <a:latin typeface="Comic Sans MS" pitchFamily="66" charset="0"/>
              </a:rPr>
              <a:t>Set foreground color</a:t>
            </a:r>
            <a:r>
              <a:rPr lang="ro-RO">
                <a:latin typeface="Comic Sans MS" pitchFamily="66" charset="0"/>
              </a:rPr>
              <a:t> apoi alegem culoarea.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o-RO"/>
          </a:p>
        </p:txBody>
      </p:sp>
      <p:pic>
        <p:nvPicPr>
          <p:cNvPr id="12292" name="Picture 4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8713787" cy="646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o-RO" b="1" u="sng">
                <a:latin typeface="Comic Sans MS" pitchFamily="66" charset="0"/>
              </a:rPr>
              <a:t>Pasul 4:</a:t>
            </a:r>
            <a:r>
              <a:rPr lang="ro-RO"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o-RO">
                <a:latin typeface="Comic Sans MS" pitchFamily="66" charset="0"/>
              </a:rPr>
              <a:t>          Cu unealta Color Replacement Tool vom aplica culoarea selectată mai sus pe imagine noastră. Pentru o mai bună aplicare puteţi mări vizibilitatea documentului apăsând tasta ALT şi ducând scrool-ul de la mouse in sus.</a:t>
            </a: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untitled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04813"/>
            <a:ext cx="8423275" cy="6318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79</TotalTime>
  <Words>197</Words>
  <Application>Microsoft Office PowerPoint</Application>
  <PresentationFormat>On-screen Show (4:3)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Şablon formă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Comic Sans MS</vt:lpstr>
      <vt:lpstr>Layers</vt:lpstr>
      <vt:lpstr>Cum să schimbi culoarea      ochilor utilizând Photoshop.</vt:lpstr>
      <vt:lpstr>Diapozitivul 2</vt:lpstr>
      <vt:lpstr>Diapozitivul 3</vt:lpstr>
      <vt:lpstr>Diapozitivul 4</vt:lpstr>
      <vt:lpstr>Diapozitivul 5</vt:lpstr>
      <vt:lpstr>Diapozitivul 6</vt:lpstr>
      <vt:lpstr>Diapozitivul 7</vt:lpstr>
      <vt:lpstr>Diapozitivul 8</vt:lpstr>
      <vt:lpstr>Diapozitivul 9</vt:lpstr>
      <vt:lpstr>Diapozitivul 10</vt:lpstr>
      <vt:lpstr>Diapozitivul 11</vt:lpstr>
      <vt:lpstr>Rezultat final.</vt:lpstr>
    </vt:vector>
  </TitlesOfParts>
  <Company>Campus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 să schimbi culoarea      ochilor utilizând Photoshop.</dc:title>
  <dc:creator>Junior</dc:creator>
  <cp:lastModifiedBy>serban</cp:lastModifiedBy>
  <cp:revision>2</cp:revision>
  <dcterms:created xsi:type="dcterms:W3CDTF">2011-01-06T14:45:02Z</dcterms:created>
  <dcterms:modified xsi:type="dcterms:W3CDTF">2011-01-13T17:30:58Z</dcterms:modified>
</cp:coreProperties>
</file>