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7F1CAB-1F03-4737-B6EA-7AA97669D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CEDA-F13A-453D-8BE1-B383E8761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D30F7-4E29-4022-8DB0-5A24A9612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8AF40-3C7B-40EF-A387-A43C77CBC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7234C-F46A-48AD-AE17-E72ACB224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439EE-1463-49CD-B26A-05F3735B1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7CF06-8099-4D9A-86A7-BEA9E7AEA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B8A38-2951-42C7-8FAD-4EA87F1B4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B32D0-B42D-4FA4-A49B-FB19E99A3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28A94-C2E3-406F-819D-3DA643500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9F81E-6361-4929-9475-D042F7993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0A9A369-04F9-4141-810E-B8F0A5C78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o-RO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Tutorial Efect Zapada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2296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smtClean="0"/>
              <a:t>Pasul 8</a:t>
            </a:r>
            <a:r>
              <a:rPr lang="en-US" smtClean="0"/>
              <a:t>: Pentru a realiza imaginea cat mai realista vom aplica efectul </a:t>
            </a:r>
            <a:r>
              <a:rPr lang="en-US" b="1" smtClean="0"/>
              <a:t>Motion Blur</a:t>
            </a:r>
            <a:r>
              <a:rPr lang="en-US" smtClean="0"/>
              <a:t> ( in miscare ) pe imaginea noastra,unde vom aplica proprietatile de mai jos: 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44958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828800"/>
            <a:ext cx="36226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0772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u="sng" dirty="0" err="1" smtClean="0"/>
              <a:t>Pasul</a:t>
            </a:r>
            <a:r>
              <a:rPr lang="en-US" u="sng" dirty="0" smtClean="0"/>
              <a:t> 9</a:t>
            </a:r>
            <a:r>
              <a:rPr lang="en-US" dirty="0" smtClean="0"/>
              <a:t>: </a:t>
            </a:r>
            <a:r>
              <a:rPr lang="en-US" dirty="0" err="1" smtClean="0"/>
              <a:t>Vom</a:t>
            </a:r>
            <a:r>
              <a:rPr lang="en-US" dirty="0" smtClean="0"/>
              <a:t> face o </a:t>
            </a:r>
            <a:r>
              <a:rPr lang="en-US" dirty="0" err="1" smtClean="0"/>
              <a:t>copie</a:t>
            </a:r>
            <a:r>
              <a:rPr lang="en-US" dirty="0" smtClean="0"/>
              <a:t> </a:t>
            </a:r>
            <a:r>
              <a:rPr lang="en-US" dirty="0" err="1" smtClean="0"/>
              <a:t>layerului</a:t>
            </a:r>
            <a:r>
              <a:rPr lang="en-US" dirty="0" smtClean="0"/>
              <a:t> </a:t>
            </a:r>
            <a:r>
              <a:rPr lang="en-US" dirty="0" err="1" smtClean="0"/>
              <a:t>nostru</a:t>
            </a:r>
            <a:r>
              <a:rPr lang="en-US" dirty="0" smtClean="0"/>
              <a:t> (duplicate) </a:t>
            </a:r>
            <a:r>
              <a:rPr lang="en-US" dirty="0" err="1" smtClean="0"/>
              <a:t>iar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nou</a:t>
            </a:r>
            <a:r>
              <a:rPr lang="en-US" dirty="0" smtClean="0"/>
              <a:t> layer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vom</a:t>
            </a:r>
            <a:r>
              <a:rPr lang="en-US" dirty="0" smtClean="0"/>
              <a:t> </a:t>
            </a:r>
            <a:r>
              <a:rPr lang="en-US" dirty="0" err="1" smtClean="0"/>
              <a:t>intoarce</a:t>
            </a:r>
            <a:r>
              <a:rPr lang="en-US" dirty="0" smtClean="0"/>
              <a:t> cu 180 de grade </a:t>
            </a:r>
            <a:r>
              <a:rPr lang="en-US" dirty="0" err="1" smtClean="0"/>
              <a:t>si</a:t>
            </a:r>
            <a:r>
              <a:rPr lang="en-US" dirty="0" smtClean="0"/>
              <a:t> ii </a:t>
            </a:r>
            <a:r>
              <a:rPr lang="en-US" dirty="0" err="1" smtClean="0"/>
              <a:t>vom</a:t>
            </a:r>
            <a:r>
              <a:rPr lang="en-US" dirty="0" smtClean="0"/>
              <a:t> </a:t>
            </a:r>
            <a:r>
              <a:rPr lang="en-US" dirty="0" err="1" smtClean="0"/>
              <a:t>aplica</a:t>
            </a:r>
            <a:r>
              <a:rPr lang="en-US" dirty="0" smtClean="0"/>
              <a:t> un </a:t>
            </a:r>
            <a:r>
              <a:rPr lang="en-US" dirty="0" err="1" smtClean="0"/>
              <a:t>efect</a:t>
            </a:r>
            <a:r>
              <a:rPr lang="en-US" dirty="0" smtClean="0"/>
              <a:t> </a:t>
            </a:r>
            <a:r>
              <a:rPr lang="en-US" dirty="0" err="1" smtClean="0"/>
              <a:t>cristalin</a:t>
            </a:r>
            <a:r>
              <a:rPr lang="en-US" dirty="0" smtClean="0"/>
              <a:t>( Filter – </a:t>
            </a:r>
            <a:r>
              <a:rPr lang="en-US" dirty="0" err="1" smtClean="0"/>
              <a:t>Pixelate</a:t>
            </a:r>
            <a:r>
              <a:rPr lang="en-US" dirty="0" smtClean="0"/>
              <a:t> – </a:t>
            </a:r>
            <a:r>
              <a:rPr lang="en-US" dirty="0" err="1" smtClean="0"/>
              <a:t>Cristalize</a:t>
            </a:r>
            <a:r>
              <a:rPr lang="en-US" dirty="0" smtClean="0"/>
              <a:t>).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Apoi</a:t>
            </a:r>
            <a:r>
              <a:rPr lang="en-US" dirty="0" smtClean="0"/>
              <a:t>, </a:t>
            </a:r>
            <a:r>
              <a:rPr lang="en-US" dirty="0" err="1" smtClean="0"/>
              <a:t>rotim</a:t>
            </a:r>
            <a:r>
              <a:rPr lang="en-US" dirty="0" smtClean="0"/>
              <a:t> la 180 de grade </a:t>
            </a:r>
            <a:r>
              <a:rPr lang="en-US" dirty="0" err="1" smtClean="0"/>
              <a:t>layerul</a:t>
            </a:r>
            <a:r>
              <a:rPr lang="en-US" dirty="0" smtClean="0"/>
              <a:t> </a:t>
            </a:r>
            <a:r>
              <a:rPr lang="en-US" dirty="0" err="1" smtClean="0"/>
              <a:t>duplicat</a:t>
            </a:r>
            <a:r>
              <a:rPr lang="en-US" dirty="0" smtClean="0"/>
              <a:t> </a:t>
            </a:r>
            <a:r>
              <a:rPr lang="en-US" dirty="0" err="1" smtClean="0"/>
              <a:t>folosind</a:t>
            </a:r>
            <a:r>
              <a:rPr lang="en-US" dirty="0" smtClean="0"/>
              <a:t> din </a:t>
            </a:r>
            <a:r>
              <a:rPr lang="en-US" dirty="0" err="1" smtClean="0"/>
              <a:t>bara</a:t>
            </a:r>
            <a:r>
              <a:rPr lang="en-US" dirty="0" smtClean="0"/>
              <a:t> de </a:t>
            </a:r>
            <a:r>
              <a:rPr lang="en-US" dirty="0" err="1" smtClean="0"/>
              <a:t>meniu</a:t>
            </a:r>
            <a:r>
              <a:rPr lang="en-US" dirty="0" smtClean="0"/>
              <a:t> EDIT-TRANSFORM-ROTATE 180.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381000"/>
            <a:ext cx="82296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u="sng" smtClean="0"/>
              <a:t>Pasul 10</a:t>
            </a:r>
            <a:r>
              <a:rPr lang="en-US" sz="2800" smtClean="0"/>
              <a:t>: Vom aplica din nou efectul </a:t>
            </a:r>
            <a:r>
              <a:rPr lang="en-US" sz="2800" b="1" smtClean="0"/>
              <a:t>Motion Blur( FILTER-BLUR-Motion Blur) cu proprietatile de mai jos: 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447800"/>
            <a:ext cx="40290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229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smtClean="0"/>
              <a:t>Pasul 11</a:t>
            </a:r>
            <a:r>
              <a:rPr lang="en-US" smtClean="0"/>
              <a:t>: Impreunam cele doua layere dupa care vom crea o copia a celor doua: Click dreapta pe copia layerului dupliat- MERGE DOWN. </a:t>
            </a:r>
          </a:p>
          <a:p>
            <a:pPr eaLnBrk="1" hangingPunct="1">
              <a:defRPr/>
            </a:pPr>
            <a:r>
              <a:rPr lang="en-US" u="sng" smtClean="0"/>
              <a:t>Pasul 12</a:t>
            </a:r>
            <a:r>
              <a:rPr lang="en-US" smtClean="0"/>
              <a:t>: Vom scadea opacitatea layerelor: 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90800"/>
            <a:ext cx="67818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Rezultat final: </a:t>
            </a:r>
          </a:p>
        </p:txBody>
      </p:sp>
      <p:pic>
        <p:nvPicPr>
          <p:cNvPr id="16387" name="Picture 5" descr="Tutorial efect ZAPADA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4549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ro-RO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28600"/>
            <a:ext cx="83058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smtClean="0"/>
              <a:t>Pasul 1</a:t>
            </a:r>
            <a:r>
              <a:rPr lang="en-US" smtClean="0"/>
              <a:t>: Deschidem imaginea pe care vreo sa o prelucram accesand din bara de meniu FILE – OPEN.</a:t>
            </a:r>
          </a:p>
        </p:txBody>
      </p:sp>
      <p:pic>
        <p:nvPicPr>
          <p:cNvPr id="4099" name="Picture 6" descr="P10206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3716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686800" cy="63246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smtClean="0"/>
              <a:t>Pasul 2</a:t>
            </a:r>
            <a:r>
              <a:rPr lang="en-US" smtClean="0"/>
              <a:t>: Vom crea un nou layer accesand din bara de meniu Layer-New-Layer. </a:t>
            </a:r>
          </a:p>
          <a:p>
            <a:pPr eaLnBrk="1" hangingPunct="1">
              <a:defRPr/>
            </a:pPr>
            <a:r>
              <a:rPr lang="en-US" u="sng" smtClean="0"/>
              <a:t>Pasul 3</a:t>
            </a:r>
            <a:r>
              <a:rPr lang="en-US" smtClean="0"/>
              <a:t>: Pe noul layer creat vom aplica culoarea neagra ca si fundal. Selectam unealta </a:t>
            </a:r>
            <a:r>
              <a:rPr lang="en-US" b="1" smtClean="0"/>
              <a:t>Paint Bucket Tool</a:t>
            </a:r>
            <a:r>
              <a:rPr lang="en-US" smtClean="0"/>
              <a:t> si aplicam culoarea peste layer.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124200"/>
            <a:ext cx="81724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2296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u="sng" smtClean="0"/>
              <a:t>Pasul 4</a:t>
            </a:r>
            <a:r>
              <a:rPr lang="en-US" sz="2400" smtClean="0"/>
              <a:t>: Vom aplica noului layer efectul </a:t>
            </a:r>
            <a:r>
              <a:rPr lang="en-US" sz="2400" b="1" smtClean="0"/>
              <a:t> Noise</a:t>
            </a:r>
            <a:r>
              <a:rPr lang="en-US" sz="2400" smtClean="0"/>
              <a:t>. Selectam din bara de meniu </a:t>
            </a:r>
            <a:r>
              <a:rPr lang="en-US" sz="2400" b="1" smtClean="0"/>
              <a:t>Filter – Noise – Add Noise, unde vom aplica proprietatile din imaginea de mai jos. 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44958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24000"/>
            <a:ext cx="30575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5562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Rezultat PASUL 4. </a:t>
            </a:r>
          </a:p>
        </p:txBody>
      </p:sp>
      <p:pic>
        <p:nvPicPr>
          <p:cNvPr id="7171" name="Picture 4" descr="Pasul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4295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228600"/>
            <a:ext cx="8001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u="sng" smtClean="0"/>
              <a:t>Pasul 5</a:t>
            </a:r>
            <a:r>
              <a:rPr lang="en-US" smtClean="0"/>
              <a:t>: Vom adauga aceluiasi layer efectul Blur More ( bara de meniu – Filter – Blur – Blur More ) 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371600"/>
            <a:ext cx="45418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228600"/>
            <a:ext cx="8229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u="sng" smtClean="0"/>
              <a:t>Pasul 6</a:t>
            </a:r>
            <a:r>
              <a:rPr lang="en-US" sz="2800" smtClean="0"/>
              <a:t>: Este timpul sa dam viata fulgilor de zapada. Pentru a realiza acest lucru este necesar sa ajustam nivelurile (Levels) imagini. Selectam din bara de meniu </a:t>
            </a:r>
            <a:r>
              <a:rPr lang="en-US" sz="2800" b="1" smtClean="0"/>
              <a:t>Image – Adjustments – Levels. 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828800"/>
            <a:ext cx="5334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19400"/>
            <a:ext cx="46482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Pana in acest punct,imaginea va arata astfel: </a:t>
            </a:r>
          </a:p>
        </p:txBody>
      </p:sp>
      <p:pic>
        <p:nvPicPr>
          <p:cNvPr id="10243" name="Picture 4" descr="Pasul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077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 smtClean="0"/>
              <a:t>Pasul 7</a:t>
            </a:r>
            <a:r>
              <a:rPr lang="en-US" sz="2800" smtClean="0"/>
              <a:t>: Vom aplica fulgii de zapada imaginii noastre schimband modul layerului din </a:t>
            </a:r>
            <a:r>
              <a:rPr lang="en-US" sz="2800" b="1" smtClean="0"/>
              <a:t>Normal in Screen. </a:t>
            </a:r>
          </a:p>
        </p:txBody>
      </p:sp>
      <p:pic>
        <p:nvPicPr>
          <p:cNvPr id="11267" name="Picture 4" descr="Pasul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51</TotalTime>
  <Words>271</Words>
  <Application>Microsoft Office PowerPoint</Application>
  <PresentationFormat>On-screen Show (4:3)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Şablon formă</vt:lpstr>
      </vt:variant>
      <vt:variant>
        <vt:i4>2</vt:i4>
      </vt:variant>
      <vt:variant>
        <vt:lpstr>Titluri diapozitive</vt:lpstr>
      </vt:variant>
      <vt:variant>
        <vt:i4>15</vt:i4>
      </vt:variant>
    </vt:vector>
  </HeadingPairs>
  <TitlesOfParts>
    <vt:vector size="21" baseType="lpstr">
      <vt:lpstr>Garamond</vt:lpstr>
      <vt:lpstr>Arial</vt:lpstr>
      <vt:lpstr>Wingdings</vt:lpstr>
      <vt:lpstr>Calibri</vt:lpstr>
      <vt:lpstr>Stream</vt:lpstr>
      <vt:lpstr>1_Stream</vt:lpstr>
      <vt:lpstr>Tutorial Efect Zapada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  <vt:lpstr>Diapozitivul 12</vt:lpstr>
      <vt:lpstr>Diapozitivul 13</vt:lpstr>
      <vt:lpstr>Diapozitivul 14</vt:lpstr>
      <vt:lpstr>Diapozitivul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Efect Zapada</dc:title>
  <dc:creator>Razvan</dc:creator>
  <cp:lastModifiedBy>serban</cp:lastModifiedBy>
  <cp:revision>5</cp:revision>
  <dcterms:created xsi:type="dcterms:W3CDTF">2011-01-09T14:59:55Z</dcterms:created>
  <dcterms:modified xsi:type="dcterms:W3CDTF">2011-01-13T17:32:23Z</dcterms:modified>
</cp:coreProperties>
</file>