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13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o-RO" sz="2400">
                <a:latin typeface="Times New Roman" charset="0"/>
              </a:endParaRPr>
            </a:p>
          </p:txBody>
        </p:sp>
        <p:sp>
          <p:nvSpPr>
            <p:cNvPr id="1331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o-RO" sz="2400">
                <a:latin typeface="Times New Roman" charset="0"/>
              </a:endParaRPr>
            </a:p>
          </p:txBody>
        </p:sp>
      </p:grp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1331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331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</p:grpSp>
      <p:sp>
        <p:nvSpPr>
          <p:cNvPr id="1332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Faceţi clic pentru editarea stilului de subtitlu al coordonatorului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0C396155-180F-4E5B-8882-985E74E7428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32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Se face clic pentru editare stil titlu Coordonator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FE4EC-9A91-490A-9E07-0856B95976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D71A3-C455-42A9-8CB7-53325372AC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4F69F163-1AD7-4EA8-A583-3E87731723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9444BD87-FF0B-4B3D-82CC-F8662B6E78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E270E-A11A-4F4C-AD43-E95F5E811E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1F9EC-FC57-46C5-9EEA-B6EF5BEA27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C48DB-9C6A-4132-8505-4BBCA319EA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4F731-AAC7-4715-8E87-E780DC12E6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34577-63AE-48D9-AE05-AFFF27C901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C15CB-EA3F-4380-B548-06C1A7D8F1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11ADD-B944-45E4-97AC-3ACF219127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FB0C5-9501-4A92-92B4-49352A812A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2291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229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1229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o-RO"/>
              </a:p>
            </p:txBody>
          </p:sp>
        </p:grpSp>
        <p:grpSp>
          <p:nvGrpSpPr>
            <p:cNvPr id="1229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229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1229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o-RO"/>
              </a:p>
            </p:txBody>
          </p:sp>
        </p:grpSp>
      </p:grpSp>
      <p:sp>
        <p:nvSpPr>
          <p:cNvPr id="1229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 face clic pentru editare stil titlu Coordonator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 face clic pentru editarea stilurilor textului Coordonatorului</a:t>
            </a:r>
          </a:p>
          <a:p>
            <a:pPr lvl="1"/>
            <a:r>
              <a:rPr lang="en-US" smtClean="0"/>
              <a:t>Nivelul secund</a:t>
            </a:r>
          </a:p>
          <a:p>
            <a:pPr lvl="2"/>
            <a:r>
              <a:rPr lang="en-US" smtClean="0"/>
              <a:t>Al treilea nivel</a:t>
            </a:r>
          </a:p>
          <a:p>
            <a:pPr lvl="3"/>
            <a:r>
              <a:rPr lang="en-US" smtClean="0"/>
              <a:t>Al patrulea nivel</a:t>
            </a:r>
          </a:p>
          <a:p>
            <a:pPr lvl="4"/>
            <a:r>
              <a:rPr lang="en-US" smtClean="0"/>
              <a:t>Al cincilea nivel</a:t>
            </a: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en-US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CFADB426-CA97-4BF2-8E9A-373D84896E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Schimbarea culorii parului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3048000"/>
            <a:ext cx="4013200" cy="914400"/>
          </a:xfrm>
        </p:spPr>
        <p:txBody>
          <a:bodyPr/>
          <a:lstStyle/>
          <a:p>
            <a:r>
              <a:rPr lang="en-US"/>
              <a:t>Tutorial Photoshop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Step 1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Alegeti o imagine buna care sa va permita modificarea culorii parului</a:t>
            </a:r>
          </a:p>
          <a:p>
            <a:endParaRPr lang="en-US"/>
          </a:p>
          <a:p>
            <a:r>
              <a:rPr lang="en-US"/>
              <a:t>Deschideti poza folosind Adobe Photoshop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Alegeti din meniul din stanga optiunea “Polygonal Lasso Tool“ cu ajutorul careia veti selecta portiunea de par pe care doriti sa o colorati.</a:t>
            </a:r>
          </a:p>
        </p:txBody>
      </p:sp>
      <p:pic>
        <p:nvPicPr>
          <p:cNvPr id="6148" name="Picture 4" descr="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2362200"/>
            <a:ext cx="4945063" cy="4540250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3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400"/>
          </a:p>
          <a:p>
            <a:endParaRPr lang="en-US" sz="2400"/>
          </a:p>
          <a:p>
            <a:r>
              <a:rPr lang="en-US" sz="2400"/>
              <a:t>Din subsolul meniului “Layers” creati un nou “Layer” (Ctrl+Shift+N)</a:t>
            </a:r>
          </a:p>
          <a:p>
            <a:r>
              <a:rPr lang="en-US" sz="2400"/>
              <a:t>Copiati si lipiti aria pe care ati selectat-o (Ctrl+V)</a:t>
            </a:r>
          </a:p>
        </p:txBody>
      </p:sp>
      <p:pic>
        <p:nvPicPr>
          <p:cNvPr id="7172" name="Picture 4" descr="2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2590800"/>
            <a:ext cx="4470400" cy="3990975"/>
          </a:xfrm>
          <a:noFill/>
          <a:ln/>
        </p:spPr>
      </p:pic>
      <p:sp>
        <p:nvSpPr>
          <p:cNvPr id="7177" name="Rectangle 9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o-RO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</a:t>
            </a:r>
          </a:p>
        </p:txBody>
      </p:sp>
      <p:pic>
        <p:nvPicPr>
          <p:cNvPr id="8200" name="Picture 8" descr="modif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1828800"/>
            <a:ext cx="6032500" cy="4781550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4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400"/>
          </a:p>
          <a:p>
            <a:endParaRPr lang="en-US" sz="2400"/>
          </a:p>
          <a:p>
            <a:r>
              <a:rPr lang="en-US" sz="2400"/>
              <a:t>Mergeti in meniul “Imagine”, selectati Adjustments – Variations si alegeti culoarea dorita</a:t>
            </a:r>
          </a:p>
        </p:txBody>
      </p:sp>
      <p:pic>
        <p:nvPicPr>
          <p:cNvPr id="14340" name="Picture 4" descr="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52888" y="2438400"/>
            <a:ext cx="5091112" cy="4578350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Alegeti nuanta dorita</a:t>
            </a:r>
          </a:p>
        </p:txBody>
      </p:sp>
      <p:pic>
        <p:nvPicPr>
          <p:cNvPr id="15364" name="Picture 4" descr="5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362200"/>
            <a:ext cx="4524375" cy="4819650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Pentru ca zona colorata sa se potriveasca cu parul adevarat, selectati “Eraser tool”,aduceti “Opacity” la 20 % si stergeti portiunea apropiata de piele</a:t>
            </a:r>
          </a:p>
        </p:txBody>
      </p:sp>
      <p:pic>
        <p:nvPicPr>
          <p:cNvPr id="16393" name="Picture 9" descr="6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62200"/>
            <a:ext cx="5037138" cy="4889500"/>
          </a:xfrm>
          <a:noFill/>
          <a:ln/>
        </p:spPr>
      </p:pic>
      <p:sp>
        <p:nvSpPr>
          <p:cNvPr id="16399" name="Rectangle 15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o-RO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In final…</a:t>
            </a:r>
          </a:p>
        </p:txBody>
      </p:sp>
      <p:pic>
        <p:nvPicPr>
          <p:cNvPr id="30726" name="Picture 6" descr="amanda-seyfried-429727l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2438400"/>
            <a:ext cx="2552700" cy="3724275"/>
          </a:xfrm>
          <a:noFill/>
          <a:ln/>
        </p:spPr>
      </p:pic>
      <p:pic>
        <p:nvPicPr>
          <p:cNvPr id="30724" name="Picture 4" descr="amanda-seyfried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588" cy="1588"/>
          </a:xfrm>
          <a:prstGeom prst="rect">
            <a:avLst/>
          </a:prstGeom>
          <a:noFill/>
        </p:spPr>
      </p:pic>
      <p:pic>
        <p:nvPicPr>
          <p:cNvPr id="30725" name="Picture 5" descr="amanda-seyfried-429727l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1588" cy="1588"/>
          </a:xfrm>
          <a:prstGeom prst="rect">
            <a:avLst/>
          </a:prstGeom>
          <a:noFill/>
        </p:spPr>
      </p:pic>
      <p:pic>
        <p:nvPicPr>
          <p:cNvPr id="30728" name="Picture 8" descr="amanda-seyfried2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2362200"/>
            <a:ext cx="2925763" cy="4268788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psule">
  <a:themeElements>
    <a:clrScheme name="Capsule 2">
      <a:dk1>
        <a:srgbClr val="000000"/>
      </a:dk1>
      <a:lt1>
        <a:srgbClr val="FFFFFF"/>
      </a:lt1>
      <a:dk2>
        <a:srgbClr val="000000"/>
      </a:dk2>
      <a:lt2>
        <a:srgbClr val="808000"/>
      </a:lt2>
      <a:accent1>
        <a:srgbClr val="FFCC99"/>
      </a:accent1>
      <a:accent2>
        <a:srgbClr val="99CC00"/>
      </a:accent2>
      <a:accent3>
        <a:srgbClr val="FFFFFF"/>
      </a:accent3>
      <a:accent4>
        <a:srgbClr val="000000"/>
      </a:accent4>
      <a:accent5>
        <a:srgbClr val="FFE2CA"/>
      </a:accent5>
      <a:accent6>
        <a:srgbClr val="8AB900"/>
      </a:accent6>
      <a:hlink>
        <a:srgbClr val="336600"/>
      </a:hlink>
      <a:folHlink>
        <a:srgbClr val="FFCC00"/>
      </a:folHlink>
    </a:clrScheme>
    <a:fontScheme name="Capsu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207</TotalTime>
  <Words>110</Words>
  <Application>Microsoft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Şablon formă</vt:lpstr>
      </vt:variant>
      <vt:variant>
        <vt:i4>1</vt:i4>
      </vt:variant>
      <vt:variant>
        <vt:lpstr>Titluri diapozitive</vt:lpstr>
      </vt:variant>
      <vt:variant>
        <vt:i4>9</vt:i4>
      </vt:variant>
    </vt:vector>
  </HeadingPairs>
  <TitlesOfParts>
    <vt:vector size="13" baseType="lpstr">
      <vt:lpstr>Times New Roman</vt:lpstr>
      <vt:lpstr>Arial</vt:lpstr>
      <vt:lpstr>Wingdings</vt:lpstr>
      <vt:lpstr>Capsule</vt:lpstr>
      <vt:lpstr>Schimbarea culorii parului</vt:lpstr>
      <vt:lpstr> Step 1</vt:lpstr>
      <vt:lpstr>Step 2</vt:lpstr>
      <vt:lpstr>Step 3</vt:lpstr>
      <vt:lpstr>Layer</vt:lpstr>
      <vt:lpstr>Step 4</vt:lpstr>
      <vt:lpstr>Diapozitivul 7</vt:lpstr>
      <vt:lpstr>Diapozitivul 8</vt:lpstr>
      <vt:lpstr>In final…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serban</cp:lastModifiedBy>
  <cp:revision>2</cp:revision>
  <dcterms:created xsi:type="dcterms:W3CDTF">1601-01-01T00:00:00Z</dcterms:created>
  <dcterms:modified xsi:type="dcterms:W3CDTF">2011-01-13T17:32:48Z</dcterms:modified>
</cp:coreProperties>
</file>