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0856FC-3E09-47DA-905E-F99ED3F2393E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3F116A-5629-4E4A-841E-A1A65C239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856FC-3E09-47DA-905E-F99ED3F2393E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F116A-5629-4E4A-841E-A1A65C239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856FC-3E09-47DA-905E-F99ED3F2393E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F116A-5629-4E4A-841E-A1A65C239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856FC-3E09-47DA-905E-F99ED3F2393E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F116A-5629-4E4A-841E-A1A65C239D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856FC-3E09-47DA-905E-F99ED3F2393E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F116A-5629-4E4A-841E-A1A65C239D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856FC-3E09-47DA-905E-F99ED3F2393E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F116A-5629-4E4A-841E-A1A65C239DA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856FC-3E09-47DA-905E-F99ED3F2393E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F116A-5629-4E4A-841E-A1A65C239DA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856FC-3E09-47DA-905E-F99ED3F2393E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F116A-5629-4E4A-841E-A1A65C239DA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0856FC-3E09-47DA-905E-F99ED3F2393E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F116A-5629-4E4A-841E-A1A65C239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E0856FC-3E09-47DA-905E-F99ED3F2393E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F116A-5629-4E4A-841E-A1A65C239DA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0856FC-3E09-47DA-905E-F99ED3F2393E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3F116A-5629-4E4A-841E-A1A65C239DA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E0856FC-3E09-47DA-905E-F99ED3F2393E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B3F116A-5629-4E4A-841E-A1A65C239D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o-RO" sz="5000" dirty="0" smtClean="0"/>
              <a:t>Photoshop</a:t>
            </a:r>
            <a:endParaRPr lang="en-US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o-RO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“Efectul de film vechi” 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507117"/>
          </a:xfrm>
        </p:spPr>
        <p:txBody>
          <a:bodyPr/>
          <a:lstStyle/>
          <a:p>
            <a:pPr algn="ctr">
              <a:buNone/>
            </a:pPr>
            <a:r>
              <a:rPr lang="ro-RO" dirty="0" smtClean="0"/>
              <a:t>În cazul în care se află printre voi nostalgici după perioada veche a filmelor western, cu Henry Fonda şi Clint Eastwood, pe când cinematografia încă nu atinsese apogeul cunoscut astăzi, este bine de ştiut că, acum, cu ajutorul Photoshop-ului, ne este foarte uşor să recreăm atmosfera cu aer vetust a faimoaselor filme western... Iată cum...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786058"/>
          </a:xfrm>
        </p:spPr>
        <p:txBody>
          <a:bodyPr>
            <a:normAutofit fontScale="90000"/>
          </a:bodyPr>
          <a:lstStyle/>
          <a:p>
            <a:pPr algn="ctr"/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>Pasul 1:   </a:t>
            </a:r>
            <a:br>
              <a:rPr lang="ro-RO" dirty="0" smtClean="0"/>
            </a:br>
            <a:r>
              <a:rPr lang="ro-RO" sz="23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File -&gt; Open -&gt; Select  Image -&gt; OK</a:t>
            </a:r>
            <a:r>
              <a:rPr lang="ro-RO" sz="2300" i="1" dirty="0" smtClean="0"/>
              <a:t/>
            </a:r>
            <a:br>
              <a:rPr lang="ro-RO" sz="2300" i="1" dirty="0" smtClean="0"/>
            </a:br>
            <a:r>
              <a:rPr lang="ro-RO" sz="2300" dirty="0" smtClean="0"/>
              <a:t/>
            </a:r>
            <a:br>
              <a:rPr lang="ro-RO" sz="2300" dirty="0" smtClean="0"/>
            </a:br>
            <a:r>
              <a:rPr lang="ro-RO" sz="2300" i="1" dirty="0" smtClean="0">
                <a:effectLst/>
              </a:rPr>
              <a:t>Selectaţi o imagine viu colorată, bine luminată, asemenea celor pe care ni le oferă cinematografia contemporană. De preferinţă o imagine cu un peisaj exotic, din Vestul Sălbatic, precum următoarea:  </a:t>
            </a:r>
            <a:r>
              <a:rPr lang="ro-RO" sz="2300" dirty="0" smtClean="0"/>
              <a:t/>
            </a:r>
            <a:br>
              <a:rPr lang="ro-RO" sz="2300" dirty="0" smtClean="0"/>
            </a:br>
            <a:r>
              <a:rPr lang="ro-RO" dirty="0" smtClean="0"/>
              <a:t/>
            </a:r>
            <a:br>
              <a:rPr lang="ro-RO" dirty="0" smtClean="0"/>
            </a:br>
            <a:endParaRPr lang="en-US" dirty="0"/>
          </a:p>
        </p:txBody>
      </p:sp>
      <p:pic>
        <p:nvPicPr>
          <p:cNvPr id="1026" name="Picture 2" descr="C:\Documents and Settings\Corina\Desktop\a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857496"/>
            <a:ext cx="5572163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2439982"/>
          </a:xfrm>
        </p:spPr>
        <p:txBody>
          <a:bodyPr>
            <a:normAutofit fontScale="90000"/>
          </a:bodyPr>
          <a:lstStyle/>
          <a:p>
            <a:pPr algn="ctr"/>
            <a:r>
              <a:rPr lang="ro-RO" sz="3700" dirty="0" smtClean="0"/>
              <a:t/>
            </a:r>
            <a:br>
              <a:rPr lang="ro-RO" sz="3700" dirty="0" smtClean="0"/>
            </a:br>
            <a:r>
              <a:rPr lang="ro-RO" sz="3700" dirty="0" smtClean="0"/>
              <a:t/>
            </a:r>
            <a:br>
              <a:rPr lang="ro-RO" sz="3700" dirty="0" smtClean="0"/>
            </a:br>
            <a:r>
              <a:rPr lang="ro-RO" sz="3700" dirty="0" smtClean="0"/>
              <a:t/>
            </a:r>
            <a:br>
              <a:rPr lang="ro-RO" sz="3700" dirty="0" smtClean="0"/>
            </a:br>
            <a:r>
              <a:rPr lang="ro-RO" dirty="0" smtClean="0"/>
              <a:t>Pasul 2:</a:t>
            </a:r>
            <a:r>
              <a:rPr lang="ro-RO" sz="3700" dirty="0" smtClean="0"/>
              <a:t/>
            </a:r>
            <a:br>
              <a:rPr lang="ro-RO" sz="3700" dirty="0" smtClean="0"/>
            </a:br>
            <a:r>
              <a:rPr lang="ro-RO" sz="2300" i="1" dirty="0" smtClean="0"/>
              <a:t>Image -&gt; Adjustments -&gt; Desaturate  (din Main Menu)</a:t>
            </a:r>
            <a:br>
              <a:rPr lang="ro-RO" sz="2300" i="1" dirty="0" smtClean="0"/>
            </a:br>
            <a:r>
              <a:rPr lang="ro-RO" sz="2300" i="1" dirty="0" smtClean="0">
                <a:effectLst/>
              </a:rPr>
              <a:t>Desaturarea  presupune  a  face  imaginea  să   devină  monocromă. </a:t>
            </a:r>
            <a:r>
              <a:rPr lang="ro-RO" sz="2300" i="1" dirty="0" smtClean="0"/>
              <a:t/>
            </a:r>
            <a:br>
              <a:rPr lang="ro-RO" sz="2300" i="1" dirty="0" smtClean="0"/>
            </a:br>
            <a:r>
              <a:rPr lang="ro-RO" sz="2300" dirty="0" smtClean="0"/>
              <a:t>Testaţi  opţiunile  de  </a:t>
            </a:r>
            <a:r>
              <a:rPr lang="ro-RO" sz="2300" i="1" dirty="0" smtClean="0"/>
              <a:t>Brightness/Contrast </a:t>
            </a:r>
            <a:r>
              <a:rPr lang="ro-RO" sz="2300" dirty="0" smtClean="0"/>
              <a:t> şi  </a:t>
            </a:r>
            <a:r>
              <a:rPr lang="ro-RO" sz="2300" i="1" dirty="0" smtClean="0"/>
              <a:t>Levels </a:t>
            </a:r>
            <a:r>
              <a:rPr lang="ro-RO" sz="2300" dirty="0" smtClean="0"/>
              <a:t> până  veţi  obţine  rezultatul  dorit. </a:t>
            </a:r>
            <a:r>
              <a:rPr lang="ro-RO" sz="3700" dirty="0" smtClean="0"/>
              <a:t/>
            </a:r>
            <a:br>
              <a:rPr lang="ro-RO" sz="3700" dirty="0" smtClean="0"/>
            </a:br>
            <a:r>
              <a:rPr lang="ro-RO" sz="3700" dirty="0" smtClean="0"/>
              <a:t/>
            </a:r>
            <a:br>
              <a:rPr lang="ro-RO" sz="3700" dirty="0" smtClean="0"/>
            </a:br>
            <a:r>
              <a:rPr lang="ro-RO" sz="3700" dirty="0" smtClean="0"/>
              <a:t/>
            </a:r>
            <a:br>
              <a:rPr lang="ro-RO" sz="3700" dirty="0" smtClean="0"/>
            </a:br>
            <a:endParaRPr lang="en-US" sz="3700" dirty="0"/>
          </a:p>
        </p:txBody>
      </p:sp>
      <p:pic>
        <p:nvPicPr>
          <p:cNvPr id="2050" name="Picture 2" descr="C:\Documents and Settings\Corina\Desktop\a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786058"/>
            <a:ext cx="5929354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/>
          </a:bodyPr>
          <a:lstStyle/>
          <a:p>
            <a:pPr algn="ctr"/>
            <a:r>
              <a:rPr lang="ro-RO" sz="3700" dirty="0" smtClean="0"/>
              <a:t>Pasul 3: </a:t>
            </a:r>
            <a:r>
              <a:rPr lang="ro-RO" sz="2700" dirty="0" smtClean="0"/>
              <a:t/>
            </a:r>
            <a:br>
              <a:rPr lang="ro-RO" sz="2700" dirty="0" smtClean="0"/>
            </a:br>
            <a:r>
              <a:rPr lang="ro-RO" sz="2100" i="1" dirty="0" smtClean="0">
                <a:effectLst/>
              </a:rPr>
              <a:t>Blur-ul, indispensabil unei imagini de film vechi</a:t>
            </a:r>
            <a:r>
              <a:rPr lang="ro-RO" sz="2100" b="0" i="1" dirty="0" smtClean="0"/>
              <a:t/>
            </a:r>
            <a:br>
              <a:rPr lang="ro-RO" sz="2100" b="0" i="1" dirty="0" smtClean="0"/>
            </a:br>
            <a:r>
              <a:rPr lang="en-US" sz="2100" i="1" dirty="0" smtClean="0"/>
              <a:t>Filter </a:t>
            </a:r>
            <a:r>
              <a:rPr lang="ro-RO" sz="2100" i="1" dirty="0" smtClean="0"/>
              <a:t>-</a:t>
            </a:r>
            <a:r>
              <a:rPr lang="en-US" sz="2100" i="1" dirty="0" smtClean="0"/>
              <a:t>&gt; </a:t>
            </a:r>
            <a:r>
              <a:rPr lang="en-US" sz="2100" i="1" dirty="0" smtClean="0"/>
              <a:t>Blur </a:t>
            </a:r>
            <a:r>
              <a:rPr lang="ro-RO" sz="2100" i="1" dirty="0" smtClean="0"/>
              <a:t> </a:t>
            </a:r>
            <a:r>
              <a:rPr lang="ro-RO" sz="2100" i="1" dirty="0" smtClean="0"/>
              <a:t>-</a:t>
            </a:r>
            <a:r>
              <a:rPr lang="en-US" sz="2100" i="1" dirty="0" smtClean="0"/>
              <a:t>&gt; </a:t>
            </a:r>
            <a:r>
              <a:rPr lang="en-US" sz="2100" i="1" dirty="0" smtClean="0"/>
              <a:t>Gaussian </a:t>
            </a:r>
            <a:r>
              <a:rPr lang="en-US" sz="2100" i="1" dirty="0" smtClean="0"/>
              <a:t>Blur</a:t>
            </a:r>
            <a:r>
              <a:rPr lang="ro-RO" sz="2100" i="1" dirty="0" smtClean="0"/>
              <a:t> (selecţia de 1px)</a:t>
            </a:r>
            <a:endParaRPr lang="en-US" sz="2100" b="0" i="1" dirty="0"/>
          </a:p>
        </p:txBody>
      </p:sp>
      <p:pic>
        <p:nvPicPr>
          <p:cNvPr id="3074" name="Picture 2" descr="C:\Documents and Settings\Corina\Desktop\a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285992"/>
            <a:ext cx="6072230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 fontScale="90000"/>
          </a:bodyPr>
          <a:lstStyle/>
          <a:p>
            <a:pPr algn="ctr"/>
            <a:r>
              <a:rPr lang="ro-RO" sz="3700" dirty="0" smtClean="0"/>
              <a:t>Pasul 4: </a:t>
            </a:r>
            <a:r>
              <a:rPr lang="ro-RO" sz="3300" dirty="0" smtClean="0"/>
              <a:t/>
            </a:r>
            <a:br>
              <a:rPr lang="ro-RO" sz="3300" dirty="0" smtClean="0"/>
            </a:br>
            <a:r>
              <a:rPr lang="en-US" sz="2100" i="1" dirty="0" smtClean="0"/>
              <a:t>Filter &gt; Texture &gt; </a:t>
            </a:r>
            <a:r>
              <a:rPr lang="en-US" sz="2100" i="1" dirty="0" smtClean="0"/>
              <a:t>Grain</a:t>
            </a:r>
            <a:r>
              <a:rPr lang="ro-RO" sz="2100" i="1" dirty="0" smtClean="0"/>
              <a:t>  </a:t>
            </a:r>
            <a:r>
              <a:rPr lang="ro-RO" sz="2100" dirty="0" smtClean="0"/>
              <a:t>(aspectul “granulos” finisează imaginea spre a obţine efectul de “film vechi”); Selectaţi:</a:t>
            </a:r>
            <a:br>
              <a:rPr lang="ro-RO" sz="2100" dirty="0" smtClean="0"/>
            </a:br>
            <a:r>
              <a:rPr lang="en-US" sz="2300" b="0" i="1" dirty="0" smtClean="0"/>
              <a:t>Intensity</a:t>
            </a:r>
            <a:r>
              <a:rPr lang="en-US" sz="2300" dirty="0" smtClean="0"/>
              <a:t>: 5</a:t>
            </a:r>
            <a:br>
              <a:rPr lang="en-US" sz="2300" dirty="0" smtClean="0"/>
            </a:br>
            <a:r>
              <a:rPr lang="en-US" sz="2300" b="0" i="1" dirty="0" smtClean="0"/>
              <a:t>Contrast</a:t>
            </a:r>
            <a:r>
              <a:rPr lang="en-US" sz="2300" b="0" dirty="0" smtClean="0"/>
              <a:t>: </a:t>
            </a:r>
            <a:r>
              <a:rPr lang="en-US" sz="2300" dirty="0" smtClean="0"/>
              <a:t>1</a:t>
            </a:r>
            <a:br>
              <a:rPr lang="en-US" sz="2300" dirty="0" smtClean="0"/>
            </a:br>
            <a:r>
              <a:rPr lang="en-US" sz="2300" b="0" i="1" dirty="0" smtClean="0"/>
              <a:t>Grain Type</a:t>
            </a:r>
            <a:r>
              <a:rPr lang="en-US" sz="2300" b="0" dirty="0" smtClean="0"/>
              <a:t>: </a:t>
            </a:r>
            <a:r>
              <a:rPr lang="en-US" sz="2300" dirty="0" smtClean="0"/>
              <a:t>Vertical </a:t>
            </a:r>
            <a:endParaRPr lang="en-US" sz="2300" dirty="0"/>
          </a:p>
        </p:txBody>
      </p:sp>
      <p:pic>
        <p:nvPicPr>
          <p:cNvPr id="4098" name="Picture 2" descr="C:\Documents and Settings\Corina\Desktop\a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500306"/>
            <a:ext cx="6286544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</TotalTime>
  <Words>76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Photoshop</vt:lpstr>
      <vt:lpstr>Slide 2</vt:lpstr>
      <vt:lpstr>  Pasul 1:    File -&gt; Open -&gt; Select  Image -&gt; OK  Selectaţi o imagine viu colorată, bine luminată, asemenea celor pe care ni le oferă cinematografia contemporană. De preferinţă o imagine cu un peisaj exotic, din Vestul Sălbatic, precum următoarea:    </vt:lpstr>
      <vt:lpstr>   Pasul 2: Image -&gt; Adjustments -&gt; Desaturate  (din Main Menu) Desaturarea  presupune  a  face  imaginea  să   devină  monocromă.  Testaţi  opţiunile  de  Brightness/Contrast  şi  Levels  până  veţi  obţine  rezultatul  dorit.    </vt:lpstr>
      <vt:lpstr>Pasul 3:  Blur-ul, indispensabil unei imagini de film vechi Filter -&gt; Blur  -&gt; Gaussian Blur (selecţia de 1px)</vt:lpstr>
      <vt:lpstr>Pasul 4:  Filter &gt; Texture &gt; Grain  (aspectul “granulos” finisează imaginea spre a obţine efectul de “film vechi”); Selectaţi: Intensity: 5 Contrast: 1 Grain Type: Vertical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Photoshop</dc:title>
  <dc:creator>CriCri</dc:creator>
  <cp:lastModifiedBy>CriCri</cp:lastModifiedBy>
  <cp:revision>11</cp:revision>
  <dcterms:created xsi:type="dcterms:W3CDTF">2011-01-10T16:53:51Z</dcterms:created>
  <dcterms:modified xsi:type="dcterms:W3CDTF">2011-01-10T18:37:17Z</dcterms:modified>
</cp:coreProperties>
</file>