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9F2BFDE-C4CA-46D7-9CF9-C371284C3E89}" type="datetimeFigureOut">
              <a:rPr lang="en-US" smtClean="0"/>
              <a:t>1/14/2011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E2853A-156D-4553-A810-BFF3F368909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BFDE-C4CA-46D7-9CF9-C371284C3E89}" type="datetimeFigureOut">
              <a:rPr lang="en-US" smtClean="0"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2853A-156D-4553-A810-BFF3F36890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9F2BFDE-C4CA-46D7-9CF9-C371284C3E89}" type="datetimeFigureOut">
              <a:rPr lang="en-US" smtClean="0"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CE2853A-156D-4553-A810-BFF3F368909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BFDE-C4CA-46D7-9CF9-C371284C3E89}" type="datetimeFigureOut">
              <a:rPr lang="en-US" smtClean="0"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E2853A-156D-4553-A810-BFF3F36890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BFDE-C4CA-46D7-9CF9-C371284C3E89}" type="datetimeFigureOut">
              <a:rPr lang="en-US" smtClean="0"/>
              <a:t>1/14/2011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CE2853A-156D-4553-A810-BFF3F368909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9F2BFDE-C4CA-46D7-9CF9-C371284C3E89}" type="datetimeFigureOut">
              <a:rPr lang="en-US" smtClean="0"/>
              <a:t>1/14/2011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CE2853A-156D-4553-A810-BFF3F368909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9F2BFDE-C4CA-46D7-9CF9-C371284C3E89}" type="datetimeFigureOut">
              <a:rPr lang="en-US" smtClean="0"/>
              <a:t>1/14/2011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CE2853A-156D-4553-A810-BFF3F368909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BFDE-C4CA-46D7-9CF9-C371284C3E89}" type="datetimeFigureOut">
              <a:rPr lang="en-US" smtClean="0"/>
              <a:t>1/14/2011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E2853A-156D-4553-A810-BFF3F36890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BFDE-C4CA-46D7-9CF9-C371284C3E89}" type="datetimeFigureOut">
              <a:rPr lang="en-US" smtClean="0"/>
              <a:t>1/14/2011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E2853A-156D-4553-A810-BFF3F36890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BFDE-C4CA-46D7-9CF9-C371284C3E89}" type="datetimeFigureOut">
              <a:rPr lang="en-US" smtClean="0"/>
              <a:t>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E2853A-156D-4553-A810-BFF3F368909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9F2BFDE-C4CA-46D7-9CF9-C371284C3E89}" type="datetimeFigureOut">
              <a:rPr lang="en-US" smtClean="0"/>
              <a:t>1/14/2011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CE2853A-156D-4553-A810-BFF3F368909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9F2BFDE-C4CA-46D7-9CF9-C371284C3E89}" type="datetimeFigureOut">
              <a:rPr lang="en-US" smtClean="0"/>
              <a:t>1/14/2011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E2853A-156D-4553-A810-BFF3F36890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EFECT DESENE ANIMATE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-tutorial-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714480" y="5643578"/>
            <a:ext cx="7315200" cy="685800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Deschide fotografia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reia vrei s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i adaugi efectul.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Pasul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Placeholder 5" descr="mini-cooper-s-cabrio-f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837" b="483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Pasul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 începem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Filter - Blur -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Gaussian Blur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Radius: 2.5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func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poz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rimea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valoarea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modifica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elev\11 D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000240"/>
            <a:ext cx="3998663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Pasul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Filter - Artistic -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Poster Edges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 adaug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set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rile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elev\11 D\untitled-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571744"/>
            <a:ext cx="3062904" cy="3500462"/>
          </a:xfrm>
          <a:prstGeom prst="rect">
            <a:avLst/>
          </a:prstGeom>
          <a:noFill/>
        </p:spPr>
      </p:pic>
      <p:pic>
        <p:nvPicPr>
          <p:cNvPr id="3075" name="Picture 3" descr="D:\elev\11 D\untitled--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080445"/>
            <a:ext cx="2231368" cy="1496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Pasul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Image - Adjustments -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Brightness/Contrast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modific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astfel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elev\11 D\untitled---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857496"/>
            <a:ext cx="4352803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Pasul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Filter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Artistic -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Cutout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joac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set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le-am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folosit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urm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toarele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 descr="D:\elev\11 D\untitled----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786058"/>
            <a:ext cx="5238751" cy="3701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Rezultatul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final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Placeholder 6" descr="mini-cooper-s-cabrio-f2--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837" b="4837"/>
          <a:stretch>
            <a:fillRect/>
          </a:stretch>
        </p:blipFill>
        <p:spPr/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</TotalTime>
  <Words>119</Words>
  <Application>Microsoft Office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Median</vt:lpstr>
      <vt:lpstr>EFECT DESENE ANIMATE</vt:lpstr>
      <vt:lpstr>Pasul 1</vt:lpstr>
      <vt:lpstr>Pasul 2</vt:lpstr>
      <vt:lpstr>Pasul 3</vt:lpstr>
      <vt:lpstr>Pasul 4</vt:lpstr>
      <vt:lpstr>Pasul 5</vt:lpstr>
      <vt:lpstr>Rezultatul final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EFECT DESENE ANIMATE</dc:title>
  <dc:creator>elev</dc:creator>
  <cp:lastModifiedBy>elev</cp:lastModifiedBy>
  <cp:revision>2</cp:revision>
  <dcterms:created xsi:type="dcterms:W3CDTF">2011-01-14T10:17:13Z</dcterms:created>
  <dcterms:modified xsi:type="dcterms:W3CDTF">2011-01-14T10:37:24Z</dcterms:modified>
</cp:coreProperties>
</file>