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2" r:id="rId8"/>
    <p:sldId id="26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67" autoAdjust="0"/>
  </p:normalViewPr>
  <p:slideViewPr>
    <p:cSldViewPr>
      <p:cViewPr>
        <p:scale>
          <a:sx n="66" d="100"/>
          <a:sy n="66" d="100"/>
        </p:scale>
        <p:origin x="-1200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A65B8A-6F3E-4CC5-A8A4-85D038FCB91F}" type="doc">
      <dgm:prSet loTypeId="urn:microsoft.com/office/officeart/2005/8/layout/vList2" loCatId="list" qsTypeId="urn:microsoft.com/office/officeart/2005/8/quickstyle/simple1#1" qsCatId="simple" csTypeId="urn:microsoft.com/office/officeart/2005/8/colors/accent5_4" csCatId="accent5" phldr="1"/>
      <dgm:spPr/>
      <dgm:t>
        <a:bodyPr/>
        <a:lstStyle/>
        <a:p>
          <a:endParaRPr lang="ro-RO"/>
        </a:p>
      </dgm:t>
    </dgm:pt>
    <dgm:pt modelId="{0A9786FD-CC1C-483C-A73C-9FF967CB0776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polygonal: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pentru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selectarea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unei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porţiuni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exacte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geometrice</a:t>
          </a:r>
          <a:endParaRPr lang="en-US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6506674-F548-490C-8BDE-C97E2DE6AD06}" type="parTrans" cxnId="{31BF654B-0935-49E9-9592-F81982BA0430}">
      <dgm:prSet/>
      <dgm:spPr/>
      <dgm:t>
        <a:bodyPr/>
        <a:lstStyle/>
        <a:p>
          <a:endParaRPr lang="ro-RO"/>
        </a:p>
      </dgm:t>
    </dgm:pt>
    <dgm:pt modelId="{52654944-B79C-4D82-8806-B7D3A0DF4C0A}" type="sibTrans" cxnId="{31BF654B-0935-49E9-9592-F81982BA0430}">
      <dgm:prSet/>
      <dgm:spPr/>
      <dgm:t>
        <a:bodyPr/>
        <a:lstStyle/>
        <a:p>
          <a:endParaRPr lang="ro-RO"/>
        </a:p>
      </dgm:t>
    </dgm:pt>
    <dgm:pt modelId="{D918073C-995F-48A1-BE00-F152B90492C4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magnetic: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pentru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selectarea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unei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porţiuni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după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forma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acesteia</a:t>
          </a:r>
          <a:endParaRPr lang="en-US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448C48E-1D64-45C7-ABA9-1E1FE639072D}" type="parTrans" cxnId="{614B0B01-6774-426D-B216-B3109852AD98}">
      <dgm:prSet/>
      <dgm:spPr/>
      <dgm:t>
        <a:bodyPr/>
        <a:lstStyle/>
        <a:p>
          <a:endParaRPr lang="ro-RO"/>
        </a:p>
      </dgm:t>
    </dgm:pt>
    <dgm:pt modelId="{538BBA7A-569C-4082-A790-638461D0FE30}" type="sibTrans" cxnId="{614B0B01-6774-426D-B216-B3109852AD98}">
      <dgm:prSet/>
      <dgm:spPr/>
      <dgm:t>
        <a:bodyPr/>
        <a:lstStyle/>
        <a:p>
          <a:endParaRPr lang="ro-RO"/>
        </a:p>
      </dgm:t>
    </dgm:pt>
    <dgm:pt modelId="{93066516-54F9-4294-99C2-F327523CCDF2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lasso tool: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pentru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selectarea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unui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fragment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după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forma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dorită</a:t>
          </a:r>
          <a:endParaRPr lang="en-US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03DB71E-EE97-4655-90F3-B21E32534DA8}" type="parTrans" cxnId="{588D0462-EFD5-4995-ACB0-D9A6D0A03631}">
      <dgm:prSet/>
      <dgm:spPr/>
      <dgm:t>
        <a:bodyPr/>
        <a:lstStyle/>
        <a:p>
          <a:endParaRPr lang="ro-RO"/>
        </a:p>
      </dgm:t>
    </dgm:pt>
    <dgm:pt modelId="{40753294-E878-44CB-992A-08040A703854}" type="sibTrans" cxnId="{588D0462-EFD5-4995-ACB0-D9A6D0A03631}">
      <dgm:prSet/>
      <dgm:spPr/>
      <dgm:t>
        <a:bodyPr/>
        <a:lstStyle/>
        <a:p>
          <a:endParaRPr lang="ro-RO"/>
        </a:p>
      </dgm:t>
    </dgm:pt>
    <dgm:pt modelId="{4A268D5B-A3CE-43C7-9D50-8A6EBF1292DE}" type="pres">
      <dgm:prSet presAssocID="{73A65B8A-6F3E-4CC5-A8A4-85D038FCB9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39D7C38-C3AE-434F-96F8-D7EB2113F5CB}" type="pres">
      <dgm:prSet presAssocID="{0A9786FD-CC1C-483C-A73C-9FF967CB0776}" presName="parentText" presStyleLbl="node1" presStyleIdx="0" presStyleCnt="3" custLinFactNeighborY="6912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6BBCAD5-4C2A-40DF-BE04-F260911CDF12}" type="pres">
      <dgm:prSet presAssocID="{52654944-B79C-4D82-8806-B7D3A0DF4C0A}" presName="spacer" presStyleCnt="0"/>
      <dgm:spPr/>
    </dgm:pt>
    <dgm:pt modelId="{AED84552-53F2-4C2C-A976-B75CBABC6C80}" type="pres">
      <dgm:prSet presAssocID="{D918073C-995F-48A1-BE00-F152B90492C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C330801-E9F4-4273-8480-A8C8797BC20F}" type="pres">
      <dgm:prSet presAssocID="{538BBA7A-569C-4082-A790-638461D0FE30}" presName="spacer" presStyleCnt="0"/>
      <dgm:spPr/>
    </dgm:pt>
    <dgm:pt modelId="{4E0AEE69-DE87-4E85-9A73-ED64BDA95D59}" type="pres">
      <dgm:prSet presAssocID="{93066516-54F9-4294-99C2-F327523CCDF2}" presName="parentText" presStyleLbl="node1" presStyleIdx="2" presStyleCnt="3" custLinFactY="-34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38F76860-5477-4317-9DF3-7D1B914E5FD3}" type="presOf" srcId="{73A65B8A-6F3E-4CC5-A8A4-85D038FCB91F}" destId="{4A268D5B-A3CE-43C7-9D50-8A6EBF1292DE}" srcOrd="0" destOrd="0" presId="urn:microsoft.com/office/officeart/2005/8/layout/vList2"/>
    <dgm:cxn modelId="{588D0462-EFD5-4995-ACB0-D9A6D0A03631}" srcId="{73A65B8A-6F3E-4CC5-A8A4-85D038FCB91F}" destId="{93066516-54F9-4294-99C2-F327523CCDF2}" srcOrd="2" destOrd="0" parTransId="{B03DB71E-EE97-4655-90F3-B21E32534DA8}" sibTransId="{40753294-E878-44CB-992A-08040A703854}"/>
    <dgm:cxn modelId="{47110E50-B8CF-4FD5-AA61-02BCEB88F702}" type="presOf" srcId="{D918073C-995F-48A1-BE00-F152B90492C4}" destId="{AED84552-53F2-4C2C-A976-B75CBABC6C80}" srcOrd="0" destOrd="0" presId="urn:microsoft.com/office/officeart/2005/8/layout/vList2"/>
    <dgm:cxn modelId="{31BF654B-0935-49E9-9592-F81982BA0430}" srcId="{73A65B8A-6F3E-4CC5-A8A4-85D038FCB91F}" destId="{0A9786FD-CC1C-483C-A73C-9FF967CB0776}" srcOrd="0" destOrd="0" parTransId="{46506674-F548-490C-8BDE-C97E2DE6AD06}" sibTransId="{52654944-B79C-4D82-8806-B7D3A0DF4C0A}"/>
    <dgm:cxn modelId="{614B0B01-6774-426D-B216-B3109852AD98}" srcId="{73A65B8A-6F3E-4CC5-A8A4-85D038FCB91F}" destId="{D918073C-995F-48A1-BE00-F152B90492C4}" srcOrd="1" destOrd="0" parTransId="{7448C48E-1D64-45C7-ABA9-1E1FE639072D}" sibTransId="{538BBA7A-569C-4082-A790-638461D0FE30}"/>
    <dgm:cxn modelId="{86051BE4-FA9F-434E-B824-525125D7F9EF}" type="presOf" srcId="{93066516-54F9-4294-99C2-F327523CCDF2}" destId="{4E0AEE69-DE87-4E85-9A73-ED64BDA95D59}" srcOrd="0" destOrd="0" presId="urn:microsoft.com/office/officeart/2005/8/layout/vList2"/>
    <dgm:cxn modelId="{9E3DA052-63BB-4DD5-BCDE-8BA7625ECF52}" type="presOf" srcId="{0A9786FD-CC1C-483C-A73C-9FF967CB0776}" destId="{D39D7C38-C3AE-434F-96F8-D7EB2113F5CB}" srcOrd="0" destOrd="0" presId="urn:microsoft.com/office/officeart/2005/8/layout/vList2"/>
    <dgm:cxn modelId="{7104FEBC-79C0-469D-8293-D03ABA64F2E7}" type="presParOf" srcId="{4A268D5B-A3CE-43C7-9D50-8A6EBF1292DE}" destId="{D39D7C38-C3AE-434F-96F8-D7EB2113F5CB}" srcOrd="0" destOrd="0" presId="urn:microsoft.com/office/officeart/2005/8/layout/vList2"/>
    <dgm:cxn modelId="{546047C9-5B87-4272-99B4-BD9CE01B75A2}" type="presParOf" srcId="{4A268D5B-A3CE-43C7-9D50-8A6EBF1292DE}" destId="{36BBCAD5-4C2A-40DF-BE04-F260911CDF12}" srcOrd="1" destOrd="0" presId="urn:microsoft.com/office/officeart/2005/8/layout/vList2"/>
    <dgm:cxn modelId="{22E368F4-6FE4-406C-AFA4-3EC9F7B2B66B}" type="presParOf" srcId="{4A268D5B-A3CE-43C7-9D50-8A6EBF1292DE}" destId="{AED84552-53F2-4C2C-A976-B75CBABC6C80}" srcOrd="2" destOrd="0" presId="urn:microsoft.com/office/officeart/2005/8/layout/vList2"/>
    <dgm:cxn modelId="{88AB01C7-DA81-479D-9707-CDEF63D8DBD2}" type="presParOf" srcId="{4A268D5B-A3CE-43C7-9D50-8A6EBF1292DE}" destId="{CC330801-E9F4-4273-8480-A8C8797BC20F}" srcOrd="3" destOrd="0" presId="urn:microsoft.com/office/officeart/2005/8/layout/vList2"/>
    <dgm:cxn modelId="{147FA008-FD8F-4FED-BA4B-9D04B7AFCD25}" type="presParOf" srcId="{4A268D5B-A3CE-43C7-9D50-8A6EBF1292DE}" destId="{4E0AEE69-DE87-4E85-9A73-ED64BDA95D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o-RO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493A8-1E18-44B4-B64D-B75B13EA5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FCB20-F736-4964-9C90-A63362D87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BA65A-4C9C-4209-9E45-C81D1DD20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1D655-D85E-48A6-8B1B-A0EEE37F0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C6821-84D8-4B23-A372-CE645B28B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39636-6658-4EEC-915B-641948A17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BB24E-DB91-43F3-952B-0A039BD26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A3A27-A396-4C36-BFA0-AC31C1F6D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27561-8B4E-40D1-B87D-8CB070809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A92BE-1B0D-49E5-AD65-DD991B874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F49B6-60B2-4CAE-B4FA-6DC452692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7D6E5A24-7CB1-410D-B481-43CD0157F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o-RO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3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33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33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33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33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33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33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33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33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3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133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133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</p:grpSp>
          <p:sp>
            <p:nvSpPr>
              <p:cNvPr id="1333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333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333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34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1334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1334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1334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1334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1334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1334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1334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35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335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35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35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1335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1335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1335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1336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1336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1336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  <p:sp>
              <p:nvSpPr>
                <p:cNvPr id="1336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o-RO"/>
                </a:p>
              </p:txBody>
            </p:sp>
          </p:grpSp>
        </p:grpSp>
        <p:sp>
          <p:nvSpPr>
            <p:cNvPr id="1336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Adobe Photoshop CS3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686800" cy="36576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 permite o multitudine de modificări necesare: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latin typeface="Arial" charset="0"/>
              </a:rPr>
              <a:t>       - luminozitate, contrast, culoare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latin typeface="Arial" charset="0"/>
              </a:rPr>
              <a:t>       - efecte asupra unor imagini sau selecţii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latin typeface="Arial" charset="0"/>
              </a:rPr>
              <a:t>       - retuşare de imagini degradate, etc.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5720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folosit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pentru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editarea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imaginilor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calculator</a:t>
            </a:r>
            <a:endParaRPr lang="ro-R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7183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Instrumente</a:t>
            </a:r>
            <a:endParaRPr lang="en-US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6106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smtClean="0">
                <a:latin typeface="Arial" charset="0"/>
              </a:rPr>
              <a:t>Unde se găseşte?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</a:rPr>
              <a:t>        - este al treilea din bara cu instrumente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914400"/>
            <a:ext cx="3068638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LASSO-UL</a:t>
            </a:r>
            <a:endParaRPr lang="ro-RO" sz="4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 r="41666" b="66666"/>
          <a:stretch>
            <a:fillRect/>
          </a:stretch>
        </p:blipFill>
        <p:spPr bwMode="auto">
          <a:xfrm>
            <a:off x="1371600" y="3200400"/>
            <a:ext cx="640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8707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câte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feluri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este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?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533400" y="1219200"/>
          <a:ext cx="5105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 r="76250" b="67000"/>
          <a:stretch>
            <a:fillRect/>
          </a:stretch>
        </p:blipFill>
        <p:spPr bwMode="auto">
          <a:xfrm>
            <a:off x="5715000" y="21336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8707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Caracteristici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524000"/>
            <a:ext cx="3886200" cy="3657600"/>
          </a:xfrm>
        </p:spPr>
        <p:txBody>
          <a:bodyPr/>
          <a:lstStyle/>
          <a:p>
            <a:pPr algn="just" eaLnBrk="1" hangingPunct="1">
              <a:buClr>
                <a:srgbClr val="00B050"/>
              </a:buClr>
              <a:buSzPct val="110000"/>
              <a:buFont typeface="Wingdings" pitchFamily="2" charset="2"/>
              <a:buChar char="ü"/>
            </a:pPr>
            <a:r>
              <a:rPr lang="en-US" sz="2800" smtClean="0">
                <a:latin typeface="Arial" charset="0"/>
              </a:rPr>
              <a:t>se foloseşte cu mâna şi poti crea anumite forme, dupa bunul plac </a:t>
            </a:r>
          </a:p>
          <a:p>
            <a:pPr algn="just" eaLnBrk="1" hangingPunct="1">
              <a:buClr>
                <a:srgbClr val="00B050"/>
              </a:buClr>
              <a:buSzPct val="110000"/>
              <a:buFont typeface="Wingdings" pitchFamily="2" charset="2"/>
              <a:buChar char="ü"/>
            </a:pPr>
            <a:r>
              <a:rPr lang="en-US" sz="2800" smtClean="0">
                <a:latin typeface="Arial" charset="0"/>
              </a:rPr>
              <a:t>selectează anumite elemente ale imaginei şi le poţi adăuga pe imaginea dorită, in locul dorit</a:t>
            </a:r>
          </a:p>
          <a:p>
            <a:pPr algn="just" eaLnBrk="1" hangingPunct="1">
              <a:buSzPct val="110000"/>
              <a:buFont typeface="Wingdings" pitchFamily="2" charset="2"/>
              <a:buChar char="ü"/>
            </a:pPr>
            <a:endParaRPr lang="en-US" sz="280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 l="27499" t="22000" r="41251" b="17000"/>
          <a:stretch>
            <a:fillRect/>
          </a:stretch>
        </p:blipFill>
        <p:spPr bwMode="auto">
          <a:xfrm>
            <a:off x="609600" y="8382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8707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Instrucţiuni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600200"/>
            <a:ext cx="4038600" cy="3657600"/>
          </a:xfrm>
        </p:spPr>
        <p:txBody>
          <a:bodyPr/>
          <a:lstStyle/>
          <a:p>
            <a:pPr eaLnBrk="1" hangingPunct="1"/>
            <a:r>
              <a:rPr lang="en-US" i="1" smtClean="0">
                <a:latin typeface="Arial" charset="0"/>
              </a:rPr>
              <a:t>Dacă greşim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</a:rPr>
              <a:t>      Select&gt;Deselect</a:t>
            </a:r>
          </a:p>
          <a:p>
            <a:pPr eaLnBrk="1" hangingPunct="1"/>
            <a:r>
              <a:rPr lang="en-US" i="1" smtClean="0">
                <a:latin typeface="Arial" charset="0"/>
              </a:rPr>
              <a:t>Zoom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</a:rPr>
              <a:t>      View&gt;Zoom in 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</a:rPr>
              <a:t>      View&gt;Zoom out</a:t>
            </a:r>
          </a:p>
          <a:p>
            <a:pPr eaLnBrk="1" hangingPunct="1"/>
            <a:r>
              <a:rPr lang="en-US" i="1" smtClean="0">
                <a:latin typeface="Arial" charset="0"/>
              </a:rPr>
              <a:t>Stergerea unor fragmente nedorite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</a:rPr>
              <a:t>      Del (delete) 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 l="22501" t="2000" r="36250" b="7001"/>
          <a:stretch>
            <a:fillRect/>
          </a:stretch>
        </p:blipFill>
        <p:spPr bwMode="auto">
          <a:xfrm>
            <a:off x="152400" y="838200"/>
            <a:ext cx="42560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0"/>
            <a:ext cx="8686800" cy="12192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adăugarea/ştergerea unei selecţii    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Arial" charset="0"/>
              </a:rPr>
              <a:t>	    Shift/Alt + selectarea ariei dorite 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/>
          <a:srcRect r="23125" b="7001"/>
          <a:stretch>
            <a:fillRect/>
          </a:stretch>
        </p:blipFill>
        <p:spPr bwMode="auto">
          <a:xfrm>
            <a:off x="762000" y="1020763"/>
            <a:ext cx="76200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 r="23125" b="7001"/>
          <a:stretch>
            <a:fillRect/>
          </a:stretch>
        </p:blipFill>
        <p:spPr bwMode="auto">
          <a:xfrm>
            <a:off x="609600" y="685800"/>
            <a:ext cx="76962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nstantia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nstantia" pitchFamily="18" charset="0"/>
            <a:cs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126</TotalTime>
  <Words>96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Şablon formă</vt:lpstr>
      </vt:variant>
      <vt:variant>
        <vt:i4>2</vt:i4>
      </vt:variant>
      <vt:variant>
        <vt:lpstr>Titluri diapozitive</vt:lpstr>
      </vt:variant>
      <vt:variant>
        <vt:i4>8</vt:i4>
      </vt:variant>
    </vt:vector>
  </HeadingPairs>
  <TitlesOfParts>
    <vt:vector size="15" baseType="lpstr">
      <vt:lpstr>Constantia</vt:lpstr>
      <vt:lpstr>Arial</vt:lpstr>
      <vt:lpstr>Comic Sans MS</vt:lpstr>
      <vt:lpstr>Calibri</vt:lpstr>
      <vt:lpstr>Wingdings</vt:lpstr>
      <vt:lpstr>Crayons</vt:lpstr>
      <vt:lpstr>1_Crayons</vt:lpstr>
      <vt:lpstr>Adobe Photoshop CS3</vt:lpstr>
      <vt:lpstr>Diapozitivul 2</vt:lpstr>
      <vt:lpstr>Instrumente</vt:lpstr>
      <vt:lpstr>De câte feluri este?</vt:lpstr>
      <vt:lpstr>Caracteristici</vt:lpstr>
      <vt:lpstr>Instrucţiuni</vt:lpstr>
      <vt:lpstr>Diapozitivul 7</vt:lpstr>
      <vt:lpstr>Diapozitivul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Photoshop CS3</dc:title>
  <dc:creator>ius</dc:creator>
  <cp:lastModifiedBy>serban</cp:lastModifiedBy>
  <cp:revision>7</cp:revision>
  <dcterms:created xsi:type="dcterms:W3CDTF">2011-01-06T18:16:17Z</dcterms:created>
  <dcterms:modified xsi:type="dcterms:W3CDTF">2011-01-13T17:34:41Z</dcterms:modified>
</cp:coreProperties>
</file>