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2F5F3-07AC-45F0-90AC-4BE9B4DD71C3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DC55FE-01AD-4236-ADC0-54BAC8764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7CFB-643B-4DDF-997D-5CAD6F3D48CE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C097-FB16-4037-80F1-B02667D22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B879-1737-4D2D-BE7D-B16A034C1021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3DAB-D25E-432F-A179-C17E77CF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44EE-2EA2-4647-B8A8-5DDF3B588D49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8994-619D-4CAA-B208-10957A7D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71E7BE-2336-47B6-881F-BF9FE6FF83A6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40A74-1C69-418D-A980-FD54B6DFC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6D65-EB3D-4C68-8DEF-EF5FC74C1982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39B0-3134-4528-AE76-952969F5C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2E145B-6FB8-4620-9E44-E17FEA188207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8D60CA-04B4-4D5D-9B09-E7FD21224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A30D-32D9-43E6-914D-57F4079E22C2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C7F0-979C-4A22-99DD-60F300E3D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9B12D5-396A-4321-8BAF-FD615169092D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97C50A-CE77-48C5-B25D-072D80BAE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3E67BD-360E-4728-886E-35FD55A04628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52E4AA-D41C-40F9-B39E-096776F6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2CF821-615F-4D6B-94CA-7E7F8B880E35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BB9ED3-C459-4F6B-A8AC-EBA58377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C10A51C-F6FE-4622-92BA-A64E4731BF18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E3C8E4B-7204-4FEB-8C5A-ABD54813A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7" r:id="rId5"/>
    <p:sldLayoutId id="2147483692" r:id="rId6"/>
    <p:sldLayoutId id="2147483698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1447800"/>
            <a:ext cx="7407275" cy="213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500" dirty="0" smtClean="0">
                <a:solidFill>
                  <a:schemeClr val="tx2">
                    <a:satMod val="130000"/>
                  </a:schemeClr>
                </a:solidFill>
              </a:rPr>
              <a:t>Tutorial PHOTOSHOP</a:t>
            </a:r>
            <a:endParaRPr lang="en-US" sz="55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IX.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781800" y="1447800"/>
            <a:ext cx="2209800" cy="4800600"/>
          </a:xfrm>
        </p:spPr>
        <p:txBody>
          <a:bodyPr/>
          <a:lstStyle/>
          <a:p>
            <a:r>
              <a:rPr lang="en-US" sz="2000" smtClean="0"/>
              <a:t>Cream Layer nou</a:t>
            </a:r>
          </a:p>
          <a:p>
            <a:r>
              <a:rPr lang="en-US" sz="2000" smtClean="0"/>
              <a:t>Schimbam culoarea buzelor utilizand Brush(f575d2-soft light)</a:t>
            </a:r>
          </a:p>
          <a:p>
            <a:endParaRPr lang="en-US" sz="2000" smtClean="0"/>
          </a:p>
        </p:txBody>
      </p:sp>
      <p:pic>
        <p:nvPicPr>
          <p:cNvPr id="17412" name="Picture 2" descr="I:\tutorial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X.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934200" y="1447800"/>
            <a:ext cx="2000250" cy="4800600"/>
          </a:xfrm>
        </p:spPr>
        <p:txBody>
          <a:bodyPr/>
          <a:lstStyle/>
          <a:p>
            <a:r>
              <a:rPr lang="en-US" sz="2000" smtClean="0"/>
              <a:t>Cream Layer nou</a:t>
            </a:r>
          </a:p>
          <a:p>
            <a:r>
              <a:rPr lang="en-US" sz="2000" smtClean="0"/>
              <a:t>Schimbam culoarea parului folosind Brush (#301414-diffrence)</a:t>
            </a:r>
          </a:p>
          <a:p>
            <a:r>
              <a:rPr lang="en-US" sz="2000" smtClean="0"/>
              <a:t>Pentru corectie am folosit Eraser</a:t>
            </a:r>
          </a:p>
        </p:txBody>
      </p:sp>
      <p:pic>
        <p:nvPicPr>
          <p:cNvPr id="18436" name="Picture 2" descr="I:\tutorial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XI.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162800" y="1447800"/>
            <a:ext cx="1905000" cy="5029200"/>
          </a:xfrm>
        </p:spPr>
        <p:txBody>
          <a:bodyPr/>
          <a:lstStyle/>
          <a:p>
            <a:r>
              <a:rPr lang="en-US" sz="2000" smtClean="0"/>
              <a:t>Cream Layer nou</a:t>
            </a:r>
          </a:p>
          <a:p>
            <a:r>
              <a:rPr lang="en-US" sz="2000" smtClean="0"/>
              <a:t>Utilizam Brush pentru schimbarea background-ului (ffffff)</a:t>
            </a:r>
          </a:p>
          <a:p>
            <a:r>
              <a:rPr lang="en-US" sz="2000" smtClean="0"/>
              <a:t>Pentru selectie se foloseste Magic Wand Tool</a:t>
            </a:r>
          </a:p>
          <a:p>
            <a:endParaRPr lang="en-US" sz="2000" smtClean="0"/>
          </a:p>
        </p:txBody>
      </p:sp>
      <p:pic>
        <p:nvPicPr>
          <p:cNvPr id="19460" name="Picture 2" descr="I:\tutorial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6019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XII.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629400" y="1447800"/>
            <a:ext cx="2305050" cy="4800600"/>
          </a:xfrm>
        </p:spPr>
        <p:txBody>
          <a:bodyPr/>
          <a:lstStyle/>
          <a:p>
            <a:r>
              <a:rPr lang="en-US" sz="2000" smtClean="0"/>
              <a:t>Final</a:t>
            </a:r>
          </a:p>
        </p:txBody>
      </p:sp>
      <p:pic>
        <p:nvPicPr>
          <p:cNvPr id="20484" name="Picture 2" descr="I:\tutorial\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smtClean="0"/>
          </a:p>
          <a:p>
            <a:pPr algn="ctr">
              <a:buFont typeface="Wingdings 2" pitchFamily="18" charset="2"/>
              <a:buNone/>
            </a:pPr>
            <a:endParaRPr lang="en-US" smtClean="0"/>
          </a:p>
          <a:p>
            <a:pPr algn="ctr">
              <a:buFont typeface="Wingdings 2" pitchFamily="18" charset="2"/>
              <a:buNone/>
            </a:pPr>
            <a:r>
              <a:rPr lang="en-US" smtClean="0"/>
              <a:t>Proiect realizat de Ioneasa Stefan Cosmin</a:t>
            </a:r>
          </a:p>
          <a:p>
            <a:pPr algn="ctr">
              <a:buFont typeface="Wingdings 2" pitchFamily="18" charset="2"/>
              <a:buNone/>
            </a:pPr>
            <a:r>
              <a:rPr lang="en-US" smtClean="0"/>
              <a:t>Clasa XI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315200" y="1219200"/>
            <a:ext cx="1752600" cy="5486400"/>
          </a:xfrm>
        </p:spPr>
        <p:txBody>
          <a:bodyPr/>
          <a:lstStyle/>
          <a:p>
            <a:pPr algn="ctr"/>
            <a:endParaRPr lang="en-US" sz="2000" smtClean="0"/>
          </a:p>
          <a:p>
            <a:pPr algn="ctr"/>
            <a:r>
              <a:rPr lang="en-US" sz="2000" smtClean="0"/>
              <a:t>Selectam o imagine si o deschidem in Photoshop</a:t>
            </a:r>
          </a:p>
        </p:txBody>
      </p:sp>
      <p:pic>
        <p:nvPicPr>
          <p:cNvPr id="9220" name="Picture 2" descr="I:\tutorial\2qwe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172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1I.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315200" y="1219200"/>
            <a:ext cx="1676400" cy="533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000" smtClean="0"/>
          </a:p>
          <a:p>
            <a:pPr>
              <a:buFont typeface="Wingdings 2" pitchFamily="18" charset="2"/>
              <a:buNone/>
            </a:pPr>
            <a:r>
              <a:rPr lang="en-US" sz="2000" smtClean="0"/>
              <a:t>Duplicam primul Layer (Ctrl+j).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Apoi schimbam contrastul(Brightness:-14)</a:t>
            </a:r>
          </a:p>
        </p:txBody>
      </p:sp>
      <p:pic>
        <p:nvPicPr>
          <p:cNvPr id="10244" name="Picture 2" descr="I:\tutorial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1722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III.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391400" y="1447800"/>
            <a:ext cx="1676400" cy="4800600"/>
          </a:xfrm>
        </p:spPr>
        <p:txBody>
          <a:bodyPr/>
          <a:lstStyle/>
          <a:p>
            <a:r>
              <a:rPr lang="en-US" sz="2000" smtClean="0"/>
              <a:t>Folosim Patch Tool pentru a elimina firele de par</a:t>
            </a:r>
          </a:p>
        </p:txBody>
      </p:sp>
      <p:pic>
        <p:nvPicPr>
          <p:cNvPr id="11268" name="Picture 2" descr="I:\tutorial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6324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IV.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315200" y="1447800"/>
            <a:ext cx="1676400" cy="4953000"/>
          </a:xfrm>
        </p:spPr>
        <p:txBody>
          <a:bodyPr/>
          <a:lstStyle/>
          <a:p>
            <a:r>
              <a:rPr lang="en-US" sz="2000" smtClean="0"/>
              <a:t>Folosim Brush pentru fond pentru a regla diferentele de culoare(partea stanga-#b5d7e1;partea dreapta-#c8e6e6)</a:t>
            </a:r>
          </a:p>
        </p:txBody>
      </p:sp>
      <p:pic>
        <p:nvPicPr>
          <p:cNvPr id="12292" name="Picture 2" descr="I:\tutorial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096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010400" y="1447800"/>
            <a:ext cx="1981200" cy="5105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smtClean="0">
                <a:solidFill>
                  <a:srgbClr val="0070C0"/>
                </a:solidFill>
              </a:rPr>
              <a:t>•</a:t>
            </a:r>
            <a:r>
              <a:rPr lang="en-US" sz="2000" smtClean="0"/>
              <a:t>Dodge Tool-pentru a  regla si schimba culoarea tenului(65px)</a:t>
            </a:r>
            <a:endParaRPr lang="en-US" sz="2000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2000" smtClean="0"/>
          </a:p>
          <a:p>
            <a:pPr>
              <a:buFont typeface="Wingdings 2" pitchFamily="18" charset="2"/>
              <a:buNone/>
            </a:pPr>
            <a:endParaRPr lang="en-US" sz="2000" smtClean="0"/>
          </a:p>
          <a:p>
            <a:pPr>
              <a:buFont typeface="Wingdings 2" pitchFamily="18" charset="2"/>
              <a:buNone/>
            </a:pPr>
            <a:endParaRPr lang="en-US" sz="2000" smtClean="0"/>
          </a:p>
        </p:txBody>
      </p:sp>
      <p:pic>
        <p:nvPicPr>
          <p:cNvPr id="13316" name="Picture 2" descr="I:\tutorial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594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VI.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010400" y="1447800"/>
            <a:ext cx="1981200" cy="4953000"/>
          </a:xfrm>
        </p:spPr>
        <p:txBody>
          <a:bodyPr/>
          <a:lstStyle/>
          <a:p>
            <a:r>
              <a:rPr lang="en-US" sz="2000" smtClean="0"/>
              <a:t>Cream un nou Layer </a:t>
            </a:r>
          </a:p>
          <a:p>
            <a:r>
              <a:rPr lang="en-US" sz="2000" smtClean="0"/>
              <a:t>Brush-pentru eliminarea alunitelor(#dfd5d3)</a:t>
            </a:r>
          </a:p>
        </p:txBody>
      </p:sp>
      <p:pic>
        <p:nvPicPr>
          <p:cNvPr id="14340" name="Picture 2" descr="I:\tutorial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594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VII.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934200" y="1447800"/>
            <a:ext cx="2057400" cy="5105400"/>
          </a:xfrm>
        </p:spPr>
        <p:txBody>
          <a:bodyPr/>
          <a:lstStyle/>
          <a:p>
            <a:endParaRPr lang="en-US" sz="2000" smtClean="0"/>
          </a:p>
          <a:p>
            <a:r>
              <a:rPr lang="en-US" sz="2000" smtClean="0"/>
              <a:t>Cream un nou Layer</a:t>
            </a:r>
          </a:p>
          <a:p>
            <a:r>
              <a:rPr lang="en-US" sz="2000" smtClean="0"/>
              <a:t>Make up  pt ochi-folosim Eliptical Margue Tool pentru selectie</a:t>
            </a:r>
          </a:p>
          <a:p>
            <a:r>
              <a:rPr lang="en-US" sz="2000" smtClean="0"/>
              <a:t>Am utilizat culoarea #785044</a:t>
            </a:r>
          </a:p>
        </p:txBody>
      </p:sp>
      <p:pic>
        <p:nvPicPr>
          <p:cNvPr id="15364" name="Picture 2" descr="I:\tutorial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5867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VIII.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781800" y="1447800"/>
            <a:ext cx="2152650" cy="5105400"/>
          </a:xfrm>
        </p:spPr>
        <p:txBody>
          <a:bodyPr/>
          <a:lstStyle/>
          <a:p>
            <a:r>
              <a:rPr lang="en-US" sz="2000" smtClean="0"/>
              <a:t>Cream nou Layer</a:t>
            </a:r>
          </a:p>
          <a:p>
            <a:r>
              <a:rPr lang="en-US" sz="2000" smtClean="0"/>
              <a:t>“Fardam” ochii folosind Brush(#56c670-overlay)</a:t>
            </a:r>
          </a:p>
        </p:txBody>
      </p:sp>
      <p:pic>
        <p:nvPicPr>
          <p:cNvPr id="16388" name="Picture 2" descr="I:\tutorial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143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Şablon formă</vt:lpstr>
      </vt:variant>
      <vt:variant>
        <vt:i4>7</vt:i4>
      </vt:variant>
      <vt:variant>
        <vt:lpstr>Titluri diapozitive</vt:lpstr>
      </vt:variant>
      <vt:variant>
        <vt:i4>14</vt:i4>
      </vt:variant>
    </vt:vector>
  </HeadingPairs>
  <TitlesOfParts>
    <vt:vector size="26" baseType="lpstr">
      <vt:lpstr>Gill Sans MT</vt:lpstr>
      <vt:lpstr>Arial</vt:lpstr>
      <vt:lpstr>Wingdings 2</vt:lpstr>
      <vt:lpstr>Verdana</vt:lpstr>
      <vt:lpstr>Calibri</vt:lpstr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Tutorial PHOTOSHOP</vt:lpstr>
      <vt:lpstr>I.</vt:lpstr>
      <vt:lpstr>1I.</vt:lpstr>
      <vt:lpstr>III.</vt:lpstr>
      <vt:lpstr>IV.</vt:lpstr>
      <vt:lpstr>V.</vt:lpstr>
      <vt:lpstr>VI.</vt:lpstr>
      <vt:lpstr>VII.</vt:lpstr>
      <vt:lpstr>VIII.</vt:lpstr>
      <vt:lpstr>IX.</vt:lpstr>
      <vt:lpstr>X.</vt:lpstr>
      <vt:lpstr>XI.</vt:lpstr>
      <vt:lpstr>XII.</vt:lpstr>
      <vt:lpstr>Diapozitivul 14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PHOTOSHOP</dc:title>
  <dc:creator>Admin</dc:creator>
  <cp:lastModifiedBy>serban</cp:lastModifiedBy>
  <cp:revision>7</cp:revision>
  <dcterms:created xsi:type="dcterms:W3CDTF">2011-01-05T17:36:10Z</dcterms:created>
  <dcterms:modified xsi:type="dcterms:W3CDTF">2011-01-13T17:35:57Z</dcterms:modified>
</cp:coreProperties>
</file>