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64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5" autoAdjust="0"/>
    <p:restoredTop sz="94692" autoAdjust="0"/>
  </p:normalViewPr>
  <p:slideViewPr>
    <p:cSldViewPr>
      <p:cViewPr varScale="1">
        <p:scale>
          <a:sx n="101" d="100"/>
          <a:sy n="101" d="100"/>
        </p:scale>
        <p:origin x="-22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10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1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" name="Freeform 19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10" name="Straight Connector 20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0421910-7760-47F4-9C7F-8075516684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861DF-A5A5-40EA-B5B3-8A6009A350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FFD19-3320-4BB7-A973-4CE23BE8F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A6CD6-9ABF-48FC-8899-12239C429D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10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5" name="Chevron 15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D6AC478-1545-46FC-847A-5D2DB0700A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03F6487-6F56-4B26-8A62-CF002B067F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6D045B4-BA8A-4105-80CD-FF21E9D23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CF05E06-F76E-404B-862B-3567BE148C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64E14-0F94-444E-AEFF-1CB82A18A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83F1397-5E60-4702-98DB-D164785EA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0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Right Triangle 1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cxnSp>
        <p:nvCxnSpPr>
          <p:cNvPr id="8" name="Straight Connector 18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19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" name="Chevron 20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80D809B-CA2D-461C-BDB2-BD923D7FFC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D78251B-D6F6-4FFC-B5DD-304862C438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08" r:id="rId2"/>
    <p:sldLayoutId id="2147483810" r:id="rId3"/>
    <p:sldLayoutId id="2147483811" r:id="rId4"/>
    <p:sldLayoutId id="2147483812" r:id="rId5"/>
    <p:sldLayoutId id="2147483813" r:id="rId6"/>
    <p:sldLayoutId id="2147483807" r:id="rId7"/>
    <p:sldLayoutId id="2147483814" r:id="rId8"/>
    <p:sldLayoutId id="2147483815" r:id="rId9"/>
    <p:sldLayoutId id="2147483806" r:id="rId10"/>
    <p:sldLayoutId id="214748380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812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600" dirty="0" smtClean="0"/>
              <a:t>Tutorial Photoshop 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Placeholder 1"/>
          <p:cNvSpPr>
            <a:spLocks noGrp="1"/>
          </p:cNvSpPr>
          <p:nvPr>
            <p:ph type="body" sz="half" idx="2"/>
          </p:nvPr>
        </p:nvSpPr>
        <p:spPr>
          <a:xfrm>
            <a:off x="1141413" y="5443538"/>
            <a:ext cx="7162800" cy="647700"/>
          </a:xfrm>
        </p:spPr>
        <p:txBody>
          <a:bodyPr/>
          <a:lstStyle/>
          <a:p>
            <a:pPr marR="0" eaLnBrk="1" hangingPunct="1"/>
            <a:endParaRPr lang="ro-RO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514600"/>
            <a:ext cx="8075432" cy="2913194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dirty="0" err="1" smtClean="0"/>
              <a:t>Proiect</a:t>
            </a:r>
            <a:r>
              <a:rPr lang="en-US" dirty="0" smtClean="0"/>
              <a:t> </a:t>
            </a:r>
            <a:r>
              <a:rPr lang="en-US" dirty="0" err="1" smtClean="0"/>
              <a:t>realizat</a:t>
            </a:r>
            <a:r>
              <a:rPr lang="en-US" dirty="0" smtClean="0"/>
              <a:t> de </a:t>
            </a:r>
            <a:r>
              <a:rPr lang="en-US" dirty="0" err="1" smtClean="0"/>
              <a:t>Ioneasa</a:t>
            </a:r>
            <a:r>
              <a:rPr lang="en-US" dirty="0" smtClean="0"/>
              <a:t> Monica</a:t>
            </a:r>
            <a:br>
              <a:rPr lang="en-US" dirty="0" smtClean="0"/>
            </a:br>
            <a:r>
              <a:rPr lang="en-US" dirty="0" err="1" smtClean="0"/>
              <a:t>Clasa</a:t>
            </a:r>
            <a:r>
              <a:rPr lang="en-US" smtClean="0"/>
              <a:t> XI 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95400"/>
            <a:ext cx="5905500" cy="47244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315200" y="914400"/>
            <a:ext cx="1828800" cy="4038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err="1" smtClean="0"/>
              <a:t>Inseram</a:t>
            </a:r>
            <a:r>
              <a:rPr lang="en-US" sz="2400" dirty="0" smtClean="0"/>
              <a:t> o imagine in </a:t>
            </a:r>
            <a:r>
              <a:rPr lang="en-US" sz="2400" dirty="0" err="1" smtClean="0"/>
              <a:t>photoshop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066800"/>
            <a:ext cx="6000750" cy="48006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39000" y="609600"/>
            <a:ext cx="1905000" cy="495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200" dirty="0" err="1" smtClean="0"/>
              <a:t>Duplicam</a:t>
            </a:r>
            <a:r>
              <a:rPr lang="en-US" sz="2200" dirty="0" smtClean="0"/>
              <a:t> </a:t>
            </a:r>
            <a:r>
              <a:rPr lang="en-US" sz="2200" dirty="0" err="1" smtClean="0"/>
              <a:t>primul</a:t>
            </a:r>
            <a:r>
              <a:rPr lang="en-US" sz="2200" dirty="0" smtClean="0"/>
              <a:t> Layer (</a:t>
            </a:r>
            <a:r>
              <a:rPr lang="en-US" sz="2200" dirty="0" err="1" smtClean="0"/>
              <a:t>Ctrl+j</a:t>
            </a:r>
            <a:r>
              <a:rPr lang="en-US" sz="2200" dirty="0" smtClean="0"/>
              <a:t>).</a:t>
            </a:r>
            <a:r>
              <a:rPr lang="en-US" sz="2200" dirty="0" err="1" smtClean="0"/>
              <a:t>Schimbam</a:t>
            </a:r>
            <a:r>
              <a:rPr lang="en-US" sz="2200" dirty="0" smtClean="0"/>
              <a:t> </a:t>
            </a:r>
            <a:r>
              <a:rPr lang="en-US" sz="2200" dirty="0" err="1" smtClean="0"/>
              <a:t>culoarea</a:t>
            </a:r>
            <a:r>
              <a:rPr lang="en-US" sz="2200" dirty="0" smtClean="0"/>
              <a:t> </a:t>
            </a:r>
            <a:r>
              <a:rPr lang="en-US" sz="2200" dirty="0" err="1" smtClean="0"/>
              <a:t>florii</a:t>
            </a:r>
            <a:r>
              <a:rPr lang="en-US" sz="2200" dirty="0" smtClean="0"/>
              <a:t> cu Brush(Hue a31694).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66800"/>
            <a:ext cx="5810250" cy="46482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39000" y="274638"/>
            <a:ext cx="1752600" cy="62785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err="1" smtClean="0"/>
              <a:t>Apoi</a:t>
            </a:r>
            <a:r>
              <a:rPr lang="en-US" sz="2000" dirty="0" smtClean="0"/>
              <a:t> </a:t>
            </a:r>
            <a:r>
              <a:rPr lang="en-US" sz="2000" dirty="0" err="1" smtClean="0"/>
              <a:t>folosim</a:t>
            </a:r>
            <a:r>
              <a:rPr lang="en-US" sz="2000" dirty="0" smtClean="0"/>
              <a:t> Patch Tool </a:t>
            </a:r>
            <a:r>
              <a:rPr lang="en-US" sz="2000" dirty="0" err="1" smtClean="0"/>
              <a:t>pentru</a:t>
            </a:r>
            <a:r>
              <a:rPr lang="en-US" sz="2000" dirty="0" smtClean="0"/>
              <a:t> a </a:t>
            </a:r>
            <a:r>
              <a:rPr lang="en-US" sz="2000" dirty="0" err="1" smtClean="0"/>
              <a:t>elimina</a:t>
            </a:r>
            <a:r>
              <a:rPr lang="en-US" sz="2000" dirty="0" smtClean="0"/>
              <a:t> </a:t>
            </a:r>
            <a:r>
              <a:rPr lang="en-US" sz="2000" dirty="0" err="1" smtClean="0"/>
              <a:t>firele</a:t>
            </a:r>
            <a:r>
              <a:rPr lang="en-US" sz="2000" dirty="0" smtClean="0"/>
              <a:t> de par. </a:t>
            </a:r>
            <a:r>
              <a:rPr lang="en-US" sz="2000" dirty="0" err="1" smtClean="0"/>
              <a:t>Folosim</a:t>
            </a:r>
            <a:r>
              <a:rPr lang="en-US" sz="2000" dirty="0" smtClean="0"/>
              <a:t> Brush </a:t>
            </a:r>
            <a:r>
              <a:rPr lang="en-US" sz="2000" dirty="0" err="1" smtClean="0"/>
              <a:t>pentru</a:t>
            </a:r>
            <a:r>
              <a:rPr lang="en-US" sz="2000" dirty="0" smtClean="0"/>
              <a:t> fond </a:t>
            </a:r>
            <a:r>
              <a:rPr lang="en-US" sz="2000" dirty="0" err="1" smtClean="0"/>
              <a:t>pentru</a:t>
            </a:r>
            <a:r>
              <a:rPr lang="en-US" sz="2000" dirty="0" smtClean="0"/>
              <a:t> a </a:t>
            </a:r>
            <a:r>
              <a:rPr lang="en-US" sz="2000" dirty="0" err="1" smtClean="0"/>
              <a:t>regla</a:t>
            </a:r>
            <a:r>
              <a:rPr lang="en-US" sz="2000" dirty="0" smtClean="0"/>
              <a:t> </a:t>
            </a:r>
            <a:r>
              <a:rPr lang="en-US" sz="2000" dirty="0" err="1" smtClean="0"/>
              <a:t>diferentele</a:t>
            </a:r>
            <a:r>
              <a:rPr lang="en-US" sz="2000" dirty="0" smtClean="0"/>
              <a:t> de </a:t>
            </a:r>
            <a:r>
              <a:rPr lang="en-US" sz="2000" dirty="0" err="1" smtClean="0"/>
              <a:t>culoare</a:t>
            </a:r>
            <a:r>
              <a:rPr lang="en-US" sz="2000" dirty="0" smtClean="0"/>
              <a:t>(b39170 </a:t>
            </a:r>
            <a:r>
              <a:rPr lang="en-US" sz="2000" dirty="0" err="1" smtClean="0"/>
              <a:t>frunte</a:t>
            </a:r>
            <a:r>
              <a:rPr lang="en-US" sz="2000" dirty="0" smtClean="0"/>
              <a:t> lateral jos,d0aa95 </a:t>
            </a:r>
            <a:r>
              <a:rPr lang="en-US" sz="2000" dirty="0" err="1" smtClean="0"/>
              <a:t>frunte</a:t>
            </a:r>
            <a:r>
              <a:rPr lang="en-US" sz="2000" dirty="0" smtClean="0"/>
              <a:t> lateral </a:t>
            </a:r>
            <a:r>
              <a:rPr lang="en-US" sz="2000" dirty="0" err="1" smtClean="0"/>
              <a:t>sus</a:t>
            </a:r>
            <a:r>
              <a:rPr lang="en-US" sz="2000" dirty="0" smtClean="0"/>
              <a:t>).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315200" y="685800"/>
            <a:ext cx="1828800" cy="5562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200" dirty="0" smtClean="0"/>
              <a:t>Cream un </a:t>
            </a:r>
            <a:r>
              <a:rPr lang="en-US" sz="2200" dirty="0" err="1" smtClean="0"/>
              <a:t>nou</a:t>
            </a:r>
            <a:r>
              <a:rPr lang="en-US" sz="2200" dirty="0" smtClean="0"/>
              <a:t> Layer.</a:t>
            </a:r>
            <a:br>
              <a:rPr lang="en-US" sz="2200" dirty="0" smtClean="0"/>
            </a:br>
            <a:r>
              <a:rPr lang="en-US" sz="2200" dirty="0" smtClean="0"/>
              <a:t>Make up  pt </a:t>
            </a:r>
            <a:r>
              <a:rPr lang="en-US" sz="2200" dirty="0" err="1" smtClean="0"/>
              <a:t>ochi-folosim</a:t>
            </a:r>
            <a:r>
              <a:rPr lang="en-US" sz="2200" dirty="0" smtClean="0"/>
              <a:t> </a:t>
            </a:r>
            <a:r>
              <a:rPr lang="en-US" sz="2200" dirty="0" err="1" smtClean="0"/>
              <a:t>Eliptical</a:t>
            </a:r>
            <a:r>
              <a:rPr lang="en-US" sz="2200" dirty="0" smtClean="0"/>
              <a:t> </a:t>
            </a:r>
            <a:r>
              <a:rPr lang="en-US" sz="2200" dirty="0" err="1" smtClean="0"/>
              <a:t>Margue</a:t>
            </a:r>
            <a:r>
              <a:rPr lang="en-US" sz="2200" dirty="0" smtClean="0"/>
              <a:t> Tool –Hue </a:t>
            </a:r>
            <a:r>
              <a:rPr lang="en-US" sz="2200" dirty="0" err="1" smtClean="0"/>
              <a:t>pentru</a:t>
            </a:r>
            <a:r>
              <a:rPr lang="en-US" sz="2200" dirty="0" smtClean="0"/>
              <a:t> </a:t>
            </a:r>
            <a:r>
              <a:rPr lang="en-US" sz="2200" dirty="0" err="1" smtClean="0"/>
              <a:t>selectie</a:t>
            </a:r>
            <a:r>
              <a:rPr lang="en-US" sz="2200" dirty="0" smtClean="0"/>
              <a:t>.</a:t>
            </a:r>
            <a:r>
              <a:rPr lang="en-US" sz="4400" dirty="0" smtClean="0"/>
              <a:t/>
            </a:r>
            <a:br>
              <a:rPr lang="en-US" sz="4400" dirty="0" smtClean="0"/>
            </a:br>
            <a:endParaRPr lang="en-US" dirty="0"/>
          </a:p>
        </p:txBody>
      </p:sp>
      <p:pic>
        <p:nvPicPr>
          <p:cNvPr id="7" name="Picture 6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14400"/>
            <a:ext cx="5905500" cy="47244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391400" y="274638"/>
            <a:ext cx="1752600" cy="61261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 err="1" smtClean="0"/>
              <a:t>Folosim</a:t>
            </a:r>
            <a:r>
              <a:rPr lang="en-US" sz="2000" dirty="0" smtClean="0"/>
              <a:t> din </a:t>
            </a:r>
            <a:r>
              <a:rPr lang="en-US" sz="2000" dirty="0" err="1" smtClean="0"/>
              <a:t>nou</a:t>
            </a:r>
            <a:r>
              <a:rPr lang="en-US" sz="2000" dirty="0" smtClean="0"/>
              <a:t> Brush </a:t>
            </a:r>
            <a:r>
              <a:rPr lang="en-US" sz="2000" dirty="0" err="1" smtClean="0"/>
              <a:t>pentru</a:t>
            </a:r>
            <a:r>
              <a:rPr lang="en-US" sz="2000" dirty="0" smtClean="0"/>
              <a:t> </a:t>
            </a:r>
            <a:r>
              <a:rPr lang="en-US" sz="2000" dirty="0" err="1" smtClean="0"/>
              <a:t>tus</a:t>
            </a:r>
            <a:r>
              <a:rPr lang="en-US" sz="2000" dirty="0" smtClean="0"/>
              <a:t> </a:t>
            </a:r>
            <a:r>
              <a:rPr lang="en-US" sz="2000" dirty="0" err="1" smtClean="0"/>
              <a:t>pentru</a:t>
            </a:r>
            <a:r>
              <a:rPr lang="en-US" sz="2000" dirty="0" smtClean="0"/>
              <a:t> </a:t>
            </a:r>
            <a:r>
              <a:rPr lang="en-US" sz="2000" dirty="0" err="1" smtClean="0"/>
              <a:t>pleoape</a:t>
            </a:r>
            <a:r>
              <a:rPr lang="en-US" sz="2000" dirty="0" smtClean="0"/>
              <a:t> (Pen Tool 3px) , </a:t>
            </a:r>
            <a:r>
              <a:rPr lang="en-US" sz="2000" dirty="0" err="1" smtClean="0"/>
              <a:t>pentru</a:t>
            </a:r>
            <a:r>
              <a:rPr lang="en-US" sz="2000" dirty="0" smtClean="0"/>
              <a:t> </a:t>
            </a:r>
            <a:r>
              <a:rPr lang="en-US" sz="2000" dirty="0" err="1" smtClean="0"/>
              <a:t>duplicarea</a:t>
            </a:r>
            <a:r>
              <a:rPr lang="en-US" sz="2000" dirty="0" smtClean="0"/>
              <a:t> </a:t>
            </a:r>
            <a:r>
              <a:rPr lang="en-US" sz="2000" dirty="0" err="1" smtClean="0"/>
              <a:t>genelor</a:t>
            </a:r>
            <a:r>
              <a:rPr lang="en-US" sz="2000" dirty="0" smtClean="0"/>
              <a:t> (3px) .</a:t>
            </a:r>
            <a:endParaRPr lang="en-US" sz="2000" dirty="0"/>
          </a:p>
        </p:txBody>
      </p:sp>
      <p:pic>
        <p:nvPicPr>
          <p:cNvPr id="6" name="Picture 5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838200"/>
            <a:ext cx="5905500" cy="47244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66800"/>
            <a:ext cx="6000750" cy="48006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391400" y="274638"/>
            <a:ext cx="1600200" cy="55927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 err="1" smtClean="0"/>
              <a:t>Pentru</a:t>
            </a:r>
            <a:r>
              <a:rPr lang="en-US" sz="2000" dirty="0" smtClean="0"/>
              <a:t> </a:t>
            </a:r>
            <a:r>
              <a:rPr lang="en-US" sz="2000" dirty="0" err="1" smtClean="0"/>
              <a:t>schimbarea</a:t>
            </a:r>
            <a:r>
              <a:rPr lang="en-US" sz="2000" dirty="0" smtClean="0"/>
              <a:t> </a:t>
            </a:r>
            <a:r>
              <a:rPr lang="en-US" sz="2000" dirty="0" err="1" smtClean="0"/>
              <a:t>buzelor</a:t>
            </a:r>
            <a:r>
              <a:rPr lang="en-US" sz="2000" dirty="0" smtClean="0"/>
              <a:t> </a:t>
            </a:r>
            <a:r>
              <a:rPr lang="en-US" sz="2000" dirty="0" err="1" smtClean="0"/>
              <a:t>folosim</a:t>
            </a:r>
            <a:r>
              <a:rPr lang="en-US" sz="2000" dirty="0" smtClean="0"/>
              <a:t> tot Brush(f36fff Soft Light).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838200"/>
            <a:ext cx="6000750" cy="48006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391400" y="274638"/>
            <a:ext cx="1524000" cy="57451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 err="1" smtClean="0"/>
              <a:t>Pentru</a:t>
            </a:r>
            <a:r>
              <a:rPr lang="en-US" sz="2000" dirty="0" smtClean="0"/>
              <a:t> </a:t>
            </a:r>
            <a:r>
              <a:rPr lang="en-US" sz="2000" dirty="0" err="1" smtClean="0"/>
              <a:t>machiaj</a:t>
            </a:r>
            <a:r>
              <a:rPr lang="en-US" sz="2000" dirty="0" smtClean="0"/>
              <a:t> am </a:t>
            </a:r>
            <a:r>
              <a:rPr lang="en-US" sz="2000" dirty="0" err="1" smtClean="0"/>
              <a:t>folosit</a:t>
            </a:r>
            <a:r>
              <a:rPr lang="en-US" sz="2000" dirty="0" smtClean="0"/>
              <a:t> Brush (8fd4f7 Soft Light),</a:t>
            </a:r>
            <a:r>
              <a:rPr lang="en-US" sz="2000" dirty="0" err="1" smtClean="0"/>
              <a:t>iar</a:t>
            </a:r>
            <a:r>
              <a:rPr lang="en-US" sz="2000" dirty="0" smtClean="0"/>
              <a:t> </a:t>
            </a:r>
            <a:r>
              <a:rPr lang="en-US" sz="2000" dirty="0" err="1" smtClean="0"/>
              <a:t>pentru</a:t>
            </a:r>
            <a:r>
              <a:rPr lang="en-US" sz="2000" dirty="0" smtClean="0"/>
              <a:t> </a:t>
            </a:r>
            <a:r>
              <a:rPr lang="en-US" sz="2000" dirty="0" err="1" smtClean="0"/>
              <a:t>luminarea</a:t>
            </a:r>
            <a:r>
              <a:rPr lang="en-US" sz="2000" dirty="0" smtClean="0"/>
              <a:t> </a:t>
            </a:r>
            <a:r>
              <a:rPr lang="en-US" sz="2000" dirty="0" err="1" smtClean="0"/>
              <a:t>fetii</a:t>
            </a:r>
            <a:r>
              <a:rPr lang="en-US" sz="2000" dirty="0" smtClean="0"/>
              <a:t> am </a:t>
            </a:r>
            <a:r>
              <a:rPr lang="en-US" sz="2000" dirty="0" err="1" smtClean="0"/>
              <a:t>selectat</a:t>
            </a:r>
            <a:r>
              <a:rPr lang="en-US" sz="2000" dirty="0" smtClean="0"/>
              <a:t> brightness (-47) </a:t>
            </a:r>
            <a:r>
              <a:rPr lang="en-US" sz="2000" dirty="0" err="1" smtClean="0"/>
              <a:t>si</a:t>
            </a:r>
            <a:r>
              <a:rPr lang="en-US" sz="2000" dirty="0" smtClean="0"/>
              <a:t> contrast (+40).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Placeholder 1"/>
          <p:cNvSpPr>
            <a:spLocks noGrp="1"/>
          </p:cNvSpPr>
          <p:nvPr>
            <p:ph type="body" sz="half" idx="2"/>
          </p:nvPr>
        </p:nvSpPr>
        <p:spPr>
          <a:xfrm>
            <a:off x="1371600" y="304800"/>
            <a:ext cx="7162800" cy="647700"/>
          </a:xfrm>
        </p:spPr>
        <p:txBody>
          <a:bodyPr/>
          <a:lstStyle/>
          <a:p>
            <a:pPr marR="0" algn="ctr" eaLnBrk="1" hangingPunct="1"/>
            <a:r>
              <a:rPr lang="en-US" sz="7200" smtClean="0"/>
              <a:t>Final</a:t>
            </a:r>
          </a:p>
        </p:txBody>
      </p:sp>
      <p:pic>
        <p:nvPicPr>
          <p:cNvPr id="9" name="Picture Placeholder 8" descr="untitled.bmp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5782" b="15782"/>
          <a:stretch>
            <a:fillRect/>
          </a:stretch>
        </p:blipFill>
        <p:spPr>
          <a:xfrm>
            <a:off x="1981200" y="1828800"/>
            <a:ext cx="5651500" cy="4038600"/>
          </a:xfr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72</TotalTime>
  <Words>1</Words>
  <Application>Microsoft PowerPoint</Application>
  <PresentationFormat>On-screen Show (4:3)</PresentationFormat>
  <Paragraphs>1</Paragraphs>
  <Slides>10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6</vt:i4>
      </vt:variant>
      <vt:variant>
        <vt:lpstr>Şablon formă</vt:lpstr>
      </vt:variant>
      <vt:variant>
        <vt:i4>8</vt:i4>
      </vt:variant>
      <vt:variant>
        <vt:lpstr>Titluri diapozitive</vt:lpstr>
      </vt:variant>
      <vt:variant>
        <vt:i4>10</vt:i4>
      </vt:variant>
    </vt:vector>
  </HeadingPairs>
  <TitlesOfParts>
    <vt:vector size="24" baseType="lpstr">
      <vt:lpstr>Arial</vt:lpstr>
      <vt:lpstr>Lucida Sans Unicode</vt:lpstr>
      <vt:lpstr>Wingdings 3</vt:lpstr>
      <vt:lpstr>Verdana</vt:lpstr>
      <vt:lpstr>Wingdings 2</vt:lpstr>
      <vt:lpstr>Calibri</vt:lpstr>
      <vt:lpstr>Concourse</vt:lpstr>
      <vt:lpstr>1_Concourse</vt:lpstr>
      <vt:lpstr>2_Concourse</vt:lpstr>
      <vt:lpstr>3_Concourse</vt:lpstr>
      <vt:lpstr>4_Concourse</vt:lpstr>
      <vt:lpstr>5_Concourse</vt:lpstr>
      <vt:lpstr>6_Concourse</vt:lpstr>
      <vt:lpstr>7_Concourse</vt:lpstr>
      <vt:lpstr>Diapozitivul 1</vt:lpstr>
      <vt:lpstr>Diapozitivul 2</vt:lpstr>
      <vt:lpstr>Diapozitivul 3</vt:lpstr>
      <vt:lpstr>Diapozitivul 4</vt:lpstr>
      <vt:lpstr>Diapozitivul 5</vt:lpstr>
      <vt:lpstr>Diapozitivul 6</vt:lpstr>
      <vt:lpstr>Diapozitivul 7</vt:lpstr>
      <vt:lpstr>Diapozitivul 8</vt:lpstr>
      <vt:lpstr>Diapozitivul 9</vt:lpstr>
      <vt:lpstr>Diapozitivul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serban</cp:lastModifiedBy>
  <cp:revision>8</cp:revision>
  <cp:lastPrinted>1601-01-01T00:00:00Z</cp:lastPrinted>
  <dcterms:created xsi:type="dcterms:W3CDTF">1601-01-01T00:00:00Z</dcterms:created>
  <dcterms:modified xsi:type="dcterms:W3CDTF">2011-01-13T17:36:39Z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