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0854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854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10854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o-RO"/>
              </a:p>
            </p:txBody>
          </p:sp>
        </p:grpSp>
        <p:grpSp>
          <p:nvGrpSpPr>
            <p:cNvPr id="10855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855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10855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o-RO"/>
              </a:p>
            </p:txBody>
          </p:sp>
        </p:grpSp>
        <p:sp>
          <p:nvSpPr>
            <p:cNvPr id="10855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0855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</p:grpSp>
      <p:sp>
        <p:nvSpPr>
          <p:cNvPr id="1085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855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855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85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E781C0-EE9E-41FF-A3D4-A25477E08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F0B92-22FE-428A-8AD2-6B1EBB3AA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7AEC9-92A0-499F-A845-501583E599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4529F-90E6-406D-89E7-33A42985E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D51BE-AB53-4E6F-886E-C496CD81B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E07C4-472E-494A-AE21-3872A1508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D23A2-3B2F-462F-9DC7-3B28A95ED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F4C30-FF9D-499E-80C0-430E3CC2A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95A0F-4DBA-46CE-B12C-C13D47E6C0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AE177-43D8-4535-B2AA-6FC00B457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7378-B4A0-48EF-939C-3A8BCFB88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o-RO" sz="2400">
              <a:latin typeface="Tahoma" pitchFamily="34" charset="0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o-RO" sz="2400">
              <a:latin typeface="Tahoma" pitchFamily="34" charset="0"/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o-RO" sz="2400">
              <a:latin typeface="Tahoma" pitchFamily="34" charset="0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o-RO" sz="2400">
              <a:latin typeface="Tahoma" pitchFamily="34" charset="0"/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o-RO" sz="2400">
              <a:latin typeface="Tahoma" pitchFamily="34" charset="0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o-RO" sz="2400">
              <a:latin typeface="Tahoma" pitchFamily="34" charset="0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ro-RO" sz="2400">
              <a:latin typeface="Tahoma" pitchFamily="34" charset="0"/>
            </a:endParaRPr>
          </a:p>
        </p:txBody>
      </p:sp>
      <p:sp>
        <p:nvSpPr>
          <p:cNvPr id="1075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75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75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75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6C8625AD-0D5E-4D73-8676-81EE066E6F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" name="Rectangle 2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/>
              <a:t>Transforma o imagine din zi in noapte</a:t>
            </a:r>
          </a:p>
        </p:txBody>
      </p:sp>
      <p:sp>
        <p:nvSpPr>
          <p:cNvPr id="5150" name="Rectangle 3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Rezultatul final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2057400"/>
            <a:ext cx="3313113" cy="4495800"/>
          </a:xfrm>
        </p:spPr>
      </p:pic>
      <p:pic>
        <p:nvPicPr>
          <p:cNvPr id="142341" name="Picture 5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981200"/>
            <a:ext cx="32766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act" pitchFamily="34" charset="0"/>
              </a:rPr>
              <a:t>                           Pasul 1   </a:t>
            </a:r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200"/>
              <a:t>Incepem prin a deschide o imagine pe care dorim sa o modificam,ca aceasta</a:t>
            </a:r>
          </a:p>
        </p:txBody>
      </p:sp>
      <p:pic>
        <p:nvPicPr>
          <p:cNvPr id="109576" name="Picture 8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1981200"/>
            <a:ext cx="32004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Impact" pitchFamily="34" charset="0"/>
              </a:rPr>
              <a:t>Pasul 2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Apasam Ctrl+Shift+U pentru desaturare(pentru reducerea luminozitatii pozei)</a:t>
            </a:r>
          </a:p>
          <a:p>
            <a:r>
              <a:rPr lang="en-US"/>
              <a:t>Imaginea va arata asa:</a:t>
            </a:r>
          </a:p>
        </p:txBody>
      </p:sp>
      <p:pic>
        <p:nvPicPr>
          <p:cNvPr id="117767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981200"/>
            <a:ext cx="2981325" cy="4495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act" pitchFamily="34" charset="0"/>
              </a:rPr>
              <a:t>                   Pasul 3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Apasam Ctrl+M pentru a deschide fereastra Curve.Aplicam setarile din imaginea alaturata</a:t>
            </a:r>
          </a:p>
        </p:txBody>
      </p:sp>
      <p:pic>
        <p:nvPicPr>
          <p:cNvPr id="119812" name="Picture 4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32388" y="2133600"/>
            <a:ext cx="37592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7" name="Rectangle 11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995487"/>
          </a:xfrm>
        </p:spPr>
        <p:txBody>
          <a:bodyPr/>
          <a:lstStyle/>
          <a:p>
            <a:r>
              <a:rPr lang="en-US" sz="4000"/>
              <a:t>In urma acestui pas imaginea va arata astfel:</a:t>
            </a:r>
            <a:br>
              <a:rPr lang="en-US" sz="4000"/>
            </a:br>
            <a:endParaRPr lang="en-US" sz="4000"/>
          </a:p>
        </p:txBody>
      </p:sp>
      <p:pic>
        <p:nvPicPr>
          <p:cNvPr id="121874" name="Picture 1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057400"/>
            <a:ext cx="3200400" cy="4267200"/>
          </a:xfrm>
        </p:spPr>
      </p:pic>
      <p:pic>
        <p:nvPicPr>
          <p:cNvPr id="121875" name="Picture 19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017713"/>
            <a:ext cx="3352800" cy="4306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Impact" pitchFamily="34" charset="0"/>
              </a:rPr>
              <a:t>Pasul 4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200"/>
              <a:t>Apasam Ctrl +U si ajustam setarile de la hue/saturation in felul urmator</a:t>
            </a:r>
            <a:r>
              <a:rPr lang="en-US"/>
              <a:t>:</a:t>
            </a:r>
          </a:p>
        </p:txBody>
      </p:sp>
      <p:pic>
        <p:nvPicPr>
          <p:cNvPr id="134149" name="Picture 5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2209800"/>
            <a:ext cx="3617913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urma acestui pas imaginea va arata astfel:</a:t>
            </a:r>
          </a:p>
        </p:txBody>
      </p:sp>
      <p:pic>
        <p:nvPicPr>
          <p:cNvPr id="136196" name="Picture 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2057400"/>
            <a:ext cx="3200400" cy="4343400"/>
          </a:xfrm>
        </p:spPr>
      </p:pic>
      <p:pic>
        <p:nvPicPr>
          <p:cNvPr id="136197" name="Picture 5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2017713"/>
            <a:ext cx="3200400" cy="4459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act" pitchFamily="34" charset="0"/>
              </a:rPr>
              <a:t>                     Pasul 5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3600"/>
              <a:t>Vom crea o luna folosind unealta de forma eliptoida</a:t>
            </a:r>
          </a:p>
        </p:txBody>
      </p:sp>
      <p:pic>
        <p:nvPicPr>
          <p:cNvPr id="138245" name="Picture 5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5088" y="2017713"/>
            <a:ext cx="3236912" cy="4383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Pasul 6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3429000" cy="4114800"/>
          </a:xfrm>
        </p:spPr>
        <p:txBody>
          <a:bodyPr/>
          <a:lstStyle/>
          <a:p>
            <a:r>
              <a:rPr lang="en-US"/>
              <a:t>Vom adauga outer glow executand acealeasi setari ca in imaginea de alaturi</a:t>
            </a:r>
          </a:p>
        </p:txBody>
      </p:sp>
      <p:pic>
        <p:nvPicPr>
          <p:cNvPr id="140292" name="Picture 4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2017713"/>
            <a:ext cx="4611688" cy="4306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44</TotalTime>
  <Words>105</Words>
  <Application>Microsoft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Şablon formă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5" baseType="lpstr">
      <vt:lpstr>Arial</vt:lpstr>
      <vt:lpstr>Tahoma</vt:lpstr>
      <vt:lpstr>Wingdings</vt:lpstr>
      <vt:lpstr>Impact</vt:lpstr>
      <vt:lpstr>Blends</vt:lpstr>
      <vt:lpstr>Transforma o imagine din zi in noapte</vt:lpstr>
      <vt:lpstr>                           Pasul 1   </vt:lpstr>
      <vt:lpstr>           Pasul 2</vt:lpstr>
      <vt:lpstr>                   Pasul 3</vt:lpstr>
      <vt:lpstr>In urma acestui pas imaginea va arata astfel: </vt:lpstr>
      <vt:lpstr>           Pasul 4</vt:lpstr>
      <vt:lpstr>In urma acestui pas imaginea va arata astfel:</vt:lpstr>
      <vt:lpstr>                     Pasul 5</vt:lpstr>
      <vt:lpstr>             Pasul 6</vt:lpstr>
      <vt:lpstr>          Rezultatul final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serban</cp:lastModifiedBy>
  <cp:revision>1</cp:revision>
  <cp:lastPrinted>1601-01-01T00:00:00Z</cp:lastPrinted>
  <dcterms:created xsi:type="dcterms:W3CDTF">1601-01-01T00:00:00Z</dcterms:created>
  <dcterms:modified xsi:type="dcterms:W3CDTF">2011-01-13T17:38:43Z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