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863FC-70EC-4401-BC55-ED580AE668C0}" type="datetimeFigureOut">
              <a:rPr lang="en-US" smtClean="0"/>
              <a:t>1/12/2011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175A-FA6C-43FB-A49E-91721467E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95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863FC-70EC-4401-BC55-ED580AE668C0}" type="datetimeFigureOut">
              <a:rPr lang="en-US" smtClean="0"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175A-FA6C-43FB-A49E-91721467E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6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863FC-70EC-4401-BC55-ED580AE668C0}" type="datetimeFigureOut">
              <a:rPr lang="en-US" smtClean="0"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175A-FA6C-43FB-A49E-91721467E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668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863FC-70EC-4401-BC55-ED580AE668C0}" type="datetimeFigureOut">
              <a:rPr lang="en-US" smtClean="0"/>
              <a:t>1/12/2011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175A-FA6C-43FB-A49E-91721467E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477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863FC-70EC-4401-BC55-ED580AE668C0}" type="datetimeFigureOut">
              <a:rPr lang="en-US" smtClean="0"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175A-FA6C-43FB-A49E-91721467E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842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863FC-70EC-4401-BC55-ED580AE668C0}" type="datetimeFigureOut">
              <a:rPr lang="en-US" smtClean="0"/>
              <a:t>1/13/2011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175A-FA6C-43FB-A49E-91721467E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027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863FC-70EC-4401-BC55-ED580AE668C0}" type="datetimeFigureOut">
              <a:rPr lang="en-US" smtClean="0"/>
              <a:t>1/13/2011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175A-FA6C-43FB-A49E-91721467E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099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863FC-70EC-4401-BC55-ED580AE668C0}" type="datetimeFigureOut">
              <a:rPr lang="en-US" smtClean="0"/>
              <a:t>1/13/2011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175A-FA6C-43FB-A49E-91721467E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311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863FC-70EC-4401-BC55-ED580AE668C0}" type="datetimeFigureOut">
              <a:rPr lang="en-US" smtClean="0"/>
              <a:t>1/13/2011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175A-FA6C-43FB-A49E-91721467E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637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863FC-70EC-4401-BC55-ED580AE668C0}" type="datetimeFigureOut">
              <a:rPr lang="en-US" smtClean="0"/>
              <a:t>1/13/2011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175A-FA6C-43FB-A49E-91721467E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515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863FC-70EC-4401-BC55-ED580AE668C0}" type="datetimeFigureOut">
              <a:rPr lang="en-US" smtClean="0"/>
              <a:t>1/13/2011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175A-FA6C-43FB-A49E-91721467E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248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863FC-70EC-4401-BC55-ED580AE668C0}" type="datetimeFigureOut">
              <a:rPr lang="en-US" smtClean="0"/>
              <a:t>1/12/2011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7175A-FA6C-43FB-A49E-91721467E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323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-203174" y="1752600"/>
            <a:ext cx="9550371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Cum </a:t>
            </a:r>
            <a:r>
              <a:rPr lang="en-US" sz="60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schimbi</a:t>
            </a:r>
            <a:r>
              <a:rPr lang="en-US" sz="6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60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culoare</a:t>
            </a:r>
            <a:r>
              <a:rPr lang="en-US" sz="6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60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ochilor</a:t>
            </a:r>
            <a:r>
              <a:rPr lang="en-US" sz="6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</a:p>
          <a:p>
            <a:pPr algn="ctr"/>
            <a:r>
              <a:rPr lang="en-US" sz="6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in Photoshop?</a:t>
            </a:r>
            <a:endParaRPr lang="en-US" sz="6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85647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-914400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b="1" dirty="0" err="1" smtClean="0">
                <a:solidFill>
                  <a:schemeClr val="tx2"/>
                </a:solidFill>
              </a:rPr>
              <a:t>Pasul</a:t>
            </a:r>
            <a:r>
              <a:rPr lang="en-US" b="1" dirty="0" smtClean="0">
                <a:solidFill>
                  <a:schemeClr val="tx2"/>
                </a:solidFill>
              </a:rPr>
              <a:t> 1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</a:rPr>
              <a:t>Inseram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poza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pe</a:t>
            </a:r>
            <a:r>
              <a:rPr lang="en-US" dirty="0" smtClean="0">
                <a:solidFill>
                  <a:schemeClr val="tx2"/>
                </a:solidFill>
              </a:rPr>
              <a:t> care </a:t>
            </a:r>
            <a:r>
              <a:rPr lang="en-US" dirty="0" err="1" smtClean="0">
                <a:solidFill>
                  <a:schemeClr val="tx2"/>
                </a:solidFill>
              </a:rPr>
              <a:t>dorim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sa</a:t>
            </a:r>
            <a:r>
              <a:rPr lang="en-US" dirty="0" smtClean="0">
                <a:solidFill>
                  <a:schemeClr val="tx2"/>
                </a:solidFill>
              </a:rPr>
              <a:t> o </a:t>
            </a:r>
            <a:r>
              <a:rPr lang="en-US" dirty="0" err="1" smtClean="0">
                <a:solidFill>
                  <a:schemeClr val="tx2"/>
                </a:solidFill>
              </a:rPr>
              <a:t>modificam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703" y="2895600"/>
            <a:ext cx="3048000" cy="1592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1415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01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In </a:t>
            </a:r>
            <a:r>
              <a:rPr lang="en-US" dirty="0" err="1" smtClean="0">
                <a:solidFill>
                  <a:schemeClr val="tx2"/>
                </a:solidFill>
              </a:rPr>
              <a:t>cazul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nostru</a:t>
            </a:r>
            <a:r>
              <a:rPr lang="en-US" dirty="0" smtClean="0">
                <a:solidFill>
                  <a:schemeClr val="tx2"/>
                </a:solidFill>
              </a:rPr>
              <a:t> o </a:t>
            </a:r>
            <a:r>
              <a:rPr lang="en-US" dirty="0" err="1" smtClean="0">
                <a:solidFill>
                  <a:schemeClr val="tx2"/>
                </a:solidFill>
              </a:rPr>
              <a:t>poza</a:t>
            </a:r>
            <a:r>
              <a:rPr lang="en-US" dirty="0" smtClean="0">
                <a:solidFill>
                  <a:schemeClr val="tx2"/>
                </a:solidFill>
              </a:rPr>
              <a:t> cu Harry Potter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(</a:t>
            </a:r>
            <a:r>
              <a:rPr lang="en-US" dirty="0" err="1" smtClean="0">
                <a:solidFill>
                  <a:schemeClr val="tx2"/>
                </a:solidFill>
              </a:rPr>
              <a:t>poza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initiala</a:t>
            </a:r>
            <a:r>
              <a:rPr lang="en-US" dirty="0">
                <a:solidFill>
                  <a:schemeClr val="tx2"/>
                </a:solidFill>
              </a:rPr>
              <a:t>)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514600"/>
            <a:ext cx="2910138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8061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 smtClean="0">
                <a:solidFill>
                  <a:schemeClr val="tx2"/>
                </a:solidFill>
              </a:rPr>
              <a:t>Pasul</a:t>
            </a:r>
            <a:r>
              <a:rPr lang="en-US" b="1" dirty="0" smtClean="0">
                <a:solidFill>
                  <a:schemeClr val="tx2"/>
                </a:solidFill>
              </a:rPr>
              <a:t> 2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</a:rPr>
              <a:t>Alegeti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i="1" dirty="0" err="1" smtClean="0">
                <a:solidFill>
                  <a:schemeClr val="tx2"/>
                </a:solidFill>
              </a:rPr>
              <a:t>Eliptical</a:t>
            </a:r>
            <a:r>
              <a:rPr lang="en-US" i="1" dirty="0" smtClean="0">
                <a:solidFill>
                  <a:schemeClr val="tx2"/>
                </a:solidFill>
              </a:rPr>
              <a:t> Marquee Tool (M).</a:t>
            </a: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022419"/>
            <a:ext cx="3438525" cy="1244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443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 smtClean="0">
                <a:solidFill>
                  <a:schemeClr val="tx2"/>
                </a:solidFill>
              </a:rPr>
              <a:t>Pasul</a:t>
            </a:r>
            <a:r>
              <a:rPr lang="en-US" b="1" dirty="0" smtClean="0">
                <a:solidFill>
                  <a:schemeClr val="tx2"/>
                </a:solidFill>
              </a:rPr>
              <a:t> 3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</a:rPr>
              <a:t>Selectati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portiunea</a:t>
            </a:r>
            <a:r>
              <a:rPr lang="en-US" dirty="0" smtClean="0">
                <a:solidFill>
                  <a:schemeClr val="tx2"/>
                </a:solidFill>
              </a:rPr>
              <a:t> din </a:t>
            </a:r>
            <a:r>
              <a:rPr lang="en-US" dirty="0" err="1" smtClean="0">
                <a:solidFill>
                  <a:schemeClr val="tx2"/>
                </a:solidFill>
              </a:rPr>
              <a:t>ochi</a:t>
            </a:r>
            <a:r>
              <a:rPr lang="en-US" dirty="0" smtClean="0">
                <a:solidFill>
                  <a:schemeClr val="tx2"/>
                </a:solidFill>
              </a:rPr>
              <a:t> care o </a:t>
            </a:r>
            <a:r>
              <a:rPr lang="en-US" dirty="0" err="1" smtClean="0">
                <a:solidFill>
                  <a:schemeClr val="tx2"/>
                </a:solidFill>
              </a:rPr>
              <a:t>vreti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modificata</a:t>
            </a:r>
            <a:r>
              <a:rPr lang="en-US" dirty="0" smtClean="0">
                <a:solidFill>
                  <a:schemeClr val="tx2"/>
                </a:solidFill>
              </a:rPr>
              <a:t>. </a:t>
            </a:r>
            <a:r>
              <a:rPr lang="en-US" dirty="0" err="1" smtClean="0">
                <a:solidFill>
                  <a:schemeClr val="tx2"/>
                </a:solidFill>
              </a:rPr>
              <a:t>Apasati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tasta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i="1" dirty="0" smtClean="0">
                <a:solidFill>
                  <a:schemeClr val="tx2"/>
                </a:solidFill>
              </a:rPr>
              <a:t>Shift</a:t>
            </a:r>
            <a:r>
              <a:rPr lang="en-US" dirty="0" smtClean="0">
                <a:solidFill>
                  <a:schemeClr val="tx2"/>
                </a:solidFill>
              </a:rPr>
              <a:t> in </a:t>
            </a:r>
            <a:r>
              <a:rPr lang="en-US" dirty="0" err="1" smtClean="0">
                <a:solidFill>
                  <a:schemeClr val="tx2"/>
                </a:solidFill>
              </a:rPr>
              <a:t>timp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ce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selectati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048000"/>
            <a:ext cx="2641820" cy="311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9275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84" y="685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 smtClean="0">
                <a:solidFill>
                  <a:schemeClr val="tx2"/>
                </a:solidFill>
              </a:rPr>
              <a:t>Pasul</a:t>
            </a:r>
            <a:r>
              <a:rPr lang="en-US" b="1" dirty="0" smtClean="0">
                <a:solidFill>
                  <a:schemeClr val="tx2"/>
                </a:solidFill>
              </a:rPr>
              <a:t> 4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2"/>
                </a:solidFill>
              </a:rPr>
              <a:t>Mergeti</a:t>
            </a:r>
            <a:r>
              <a:rPr lang="en-US" dirty="0" smtClean="0">
                <a:solidFill>
                  <a:schemeClr val="tx2"/>
                </a:solidFill>
              </a:rPr>
              <a:t> la </a:t>
            </a:r>
            <a:r>
              <a:rPr lang="en-US" i="1" dirty="0" smtClean="0">
                <a:solidFill>
                  <a:schemeClr val="tx2"/>
                </a:solidFill>
              </a:rPr>
              <a:t>Image &gt; Adjustments &gt; Hue/Saturation </a:t>
            </a:r>
            <a:r>
              <a:rPr lang="en-US" dirty="0" err="1" smtClean="0">
                <a:solidFill>
                  <a:schemeClr val="tx2"/>
                </a:solidFill>
              </a:rPr>
              <a:t>sau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i="1" dirty="0" smtClean="0">
                <a:solidFill>
                  <a:schemeClr val="tx2"/>
                </a:solidFill>
              </a:rPr>
              <a:t>CTRL+U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si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schimbati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culoarea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dupa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plac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240" y="3276600"/>
            <a:ext cx="4686368" cy="329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8229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447800"/>
            <a:ext cx="3303724" cy="386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9489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389" y="5486400"/>
            <a:ext cx="8229600" cy="114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                                                                                                            </a:t>
            </a:r>
            <a:r>
              <a:rPr lang="en-US" sz="2000" dirty="0" err="1" smtClean="0"/>
              <a:t>Leonte</a:t>
            </a:r>
            <a:r>
              <a:rPr lang="en-US" sz="2000" dirty="0" smtClean="0"/>
              <a:t> Elisa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38912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en-US" sz="8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Succes</a:t>
            </a:r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!</a:t>
            </a:r>
            <a:endParaRPr lang="en-US" sz="8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60680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80</Words>
  <Application>Microsoft Office PowerPoint</Application>
  <PresentationFormat>On-screen Show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                                                                                                  Leonte Elisa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elisa</dc:creator>
  <cp:lastModifiedBy>elisa</cp:lastModifiedBy>
  <cp:revision>4</cp:revision>
  <dcterms:created xsi:type="dcterms:W3CDTF">2011-01-12T21:51:46Z</dcterms:created>
  <dcterms:modified xsi:type="dcterms:W3CDTF">2011-01-12T22:26:27Z</dcterms:modified>
</cp:coreProperties>
</file>