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1" r:id="rId5"/>
    <p:sldId id="260" r:id="rId6"/>
    <p:sldId id="259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729D-4DCD-4846-AA59-79C7E2183529}" type="datetimeFigureOut">
              <a:rPr lang="en-US" smtClean="0"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0634-0CD0-4FBF-A0F2-1B37E37FF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729D-4DCD-4846-AA59-79C7E2183529}" type="datetimeFigureOut">
              <a:rPr lang="en-US" smtClean="0"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0634-0CD0-4FBF-A0F2-1B37E37FF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729D-4DCD-4846-AA59-79C7E2183529}" type="datetimeFigureOut">
              <a:rPr lang="en-US" smtClean="0"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0634-0CD0-4FBF-A0F2-1B37E37FF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729D-4DCD-4846-AA59-79C7E2183529}" type="datetimeFigureOut">
              <a:rPr lang="en-US" smtClean="0"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0634-0CD0-4FBF-A0F2-1B37E37FF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729D-4DCD-4846-AA59-79C7E2183529}" type="datetimeFigureOut">
              <a:rPr lang="en-US" smtClean="0"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0634-0CD0-4FBF-A0F2-1B37E37FF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729D-4DCD-4846-AA59-79C7E2183529}" type="datetimeFigureOut">
              <a:rPr lang="en-US" smtClean="0"/>
              <a:t>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0634-0CD0-4FBF-A0F2-1B37E37FF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729D-4DCD-4846-AA59-79C7E2183529}" type="datetimeFigureOut">
              <a:rPr lang="en-US" smtClean="0"/>
              <a:t>1/10/2011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0634-0CD0-4FBF-A0F2-1B37E37FF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729D-4DCD-4846-AA59-79C7E2183529}" type="datetimeFigureOut">
              <a:rPr lang="en-US" smtClean="0"/>
              <a:t>1/10/2011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0634-0CD0-4FBF-A0F2-1B37E37FF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729D-4DCD-4846-AA59-79C7E2183529}" type="datetimeFigureOut">
              <a:rPr lang="en-US" smtClean="0"/>
              <a:t>1/10/2011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0634-0CD0-4FBF-A0F2-1B37E37FF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729D-4DCD-4846-AA59-79C7E2183529}" type="datetimeFigureOut">
              <a:rPr lang="en-US" smtClean="0"/>
              <a:t>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0634-0CD0-4FBF-A0F2-1B37E37FF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729D-4DCD-4846-AA59-79C7E2183529}" type="datetimeFigureOut">
              <a:rPr lang="en-US" smtClean="0"/>
              <a:t>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0634-0CD0-4FBF-A0F2-1B37E37FF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8729D-4DCD-4846-AA59-79C7E2183529}" type="datetimeFigureOut">
              <a:rPr lang="en-US" smtClean="0"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60634-0CD0-4FBF-A0F2-1B37E37FF6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Diddy10\My Documents\My Pictures\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Diddy10\My Documents\My Pictures\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Diddy10\My Documents\My Pictures\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Documents and Settings\Diddy10\My Documents\My Pictures\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Documents and Settings\Diddy10\My Documents\My Pictures\5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86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Documents and Settings\Diddy10\My Documents\My Pictures\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Documents and Settings\Diddy10\My Documents\My Pictures\7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Diddy</dc:creator>
  <cp:lastModifiedBy>Diddy</cp:lastModifiedBy>
  <cp:revision>1</cp:revision>
  <dcterms:created xsi:type="dcterms:W3CDTF">2011-01-10T12:16:42Z</dcterms:created>
  <dcterms:modified xsi:type="dcterms:W3CDTF">2011-01-10T12:25:52Z</dcterms:modified>
</cp:coreProperties>
</file>