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3DF4-2793-48D8-AE80-B75059C5F93E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09A9-7554-42F3-8E70-990A265BD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8AB-A8D9-431D-82DE-B76EDDD3D141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5F7F-0C1D-4A72-ADF0-C8A1A796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7172-3A50-4B88-86E1-D61B69DA547F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099B-75FD-4A50-8296-4EC91CFBB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E7F7-90AD-4371-9182-B3A79D4D4433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8042-1085-4FE1-88DF-819043484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D48D-D643-4B37-AAED-C09B6106E590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8C4F-10F6-46A0-BEE1-88FAC4343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FAEB-E64F-4C46-BF57-23C368B5A6CF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6CE1-5A1E-477C-99E5-0F67C33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400E-9445-46FC-81C1-9FA492ED5507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2D76-DF6D-4B08-BB5A-012D8E94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7112-784D-4E40-B63D-EFADEB47B76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6EE5-DDE3-4F8B-830F-ED079E75F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9FC4-28AA-4CD1-A0C8-A429CB0A66F4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A1F8-088B-46BB-958F-DE615F388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69A3-5163-484F-9FDF-951250E22E59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88F4-753A-4CAB-90FF-B733122F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C69A-407B-471D-AEFF-7296898FED93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31D0-85AC-4A80-ABBC-ABEEDE5F8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BCAB8E-3E4D-4D3E-8CF9-F2698D395B72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9F3A1-BD04-41CB-9836-261BDDB27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7086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>
                <a:latin typeface="Calibri" pitchFamily="34" charset="0"/>
              </a:rPr>
              <a:t>Tutorial photoshop </a:t>
            </a:r>
          </a:p>
          <a:p>
            <a:r>
              <a:rPr lang="en-US" sz="6600" b="1" i="1">
                <a:latin typeface="Calibri" pitchFamily="34" charset="0"/>
              </a:rPr>
              <a:t>Efectul vitezei unei masini</a:t>
            </a:r>
            <a:endParaRPr lang="ro-RO" sz="66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 deschide o imagine in photoshop.</a:t>
            </a:r>
          </a:p>
          <a:p>
            <a:r>
              <a:rPr lang="en-US">
                <a:latin typeface="Calibri" pitchFamily="34" charset="0"/>
              </a:rPr>
              <a:t>Se creeaza un layer folosindu-se al cincilea buton din dreapta paginii.</a:t>
            </a:r>
            <a:endParaRPr lang="ro-RO">
              <a:latin typeface="Calibri" pitchFamily="34" charset="0"/>
            </a:endParaRPr>
          </a:p>
        </p:txBody>
      </p:sp>
      <p:pic>
        <p:nvPicPr>
          <p:cNvPr id="3075" name="Picture 5" descr="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457200" y="3810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Folosindu-va de lasso tool marcati masina.</a:t>
            </a:r>
            <a:endParaRPr lang="ro-RO">
              <a:latin typeface="Calibri" pitchFamily="34" charset="0"/>
            </a:endParaRPr>
          </a:p>
        </p:txBody>
      </p:sp>
      <p:pic>
        <p:nvPicPr>
          <p:cNvPr id="4099" name="Picture 5" descr="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Dupa ce ati marcat masina duceti-va la Select-Inverse.</a:t>
            </a:r>
            <a:endParaRPr lang="ro-RO">
              <a:latin typeface="Calibri" pitchFamily="34" charset="0"/>
            </a:endParaRPr>
          </a:p>
        </p:txBody>
      </p:sp>
      <p:pic>
        <p:nvPicPr>
          <p:cNvPr id="5123" name="Picture 5" descr="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Duceti-va la Filter - Blur - Motion blur si faceti urmatoarele setari: Angle:0 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             Distance:25 px</a:t>
            </a:r>
            <a:br>
              <a:rPr lang="it-IT">
                <a:latin typeface="Calibri" pitchFamily="34" charset="0"/>
              </a:rPr>
            </a:br>
            <a:endParaRPr lang="ro-RO">
              <a:latin typeface="Calibri" pitchFamily="34" charset="0"/>
            </a:endParaRPr>
          </a:p>
        </p:txBody>
      </p:sp>
      <p:pic>
        <p:nvPicPr>
          <p:cNvPr id="6147" name="Picture 3" descr="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aaaaagfdg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aaa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aaaaagfd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50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serban</cp:lastModifiedBy>
  <cp:revision>10</cp:revision>
  <dcterms:created xsi:type="dcterms:W3CDTF">2006-08-16T00:00:00Z</dcterms:created>
  <dcterms:modified xsi:type="dcterms:W3CDTF">2011-01-13T18:08:10Z</dcterms:modified>
</cp:coreProperties>
</file>