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4" autoAdjust="0"/>
  </p:normalViewPr>
  <p:slideViewPr>
    <p:cSldViewPr>
      <p:cViewPr varScale="1">
        <p:scale>
          <a:sx n="91" d="100"/>
          <a:sy n="91" d="100"/>
        </p:scale>
        <p:origin x="-1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FBFF4-6BB8-4994-839A-FFB04C3C9B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16ECF-C715-4A1C-820C-8F33C7432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5FE5E-EDA7-4DEB-9E85-C9A6FA7371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99802-94DC-4AD4-B024-BFAB098D71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E6367-C65B-4613-BD00-695B659165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45544-4525-4AB4-BB9F-B2FB395E75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287A0-54B2-4A69-8BB4-1EF24C381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F3A55-6B53-49D5-BEB5-516443478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E918-945E-4B90-9CD7-B33CAFA89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0CBDC-59E1-4E10-9294-64C3865BE2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58AB-ECE8-4C62-A60A-EA443478CD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E53105-4F31-4D3F-9DF0-867B95E3A6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58850" y="2032000"/>
            <a:ext cx="8439150" cy="1363663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4800">
                <a:solidFill>
                  <a:srgbClr val="741B47"/>
                </a:solidFill>
                <a:latin typeface="Arial" charset="0"/>
              </a:rPr>
              <a:t>Imagine jumatate neagra, jumatate color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70050" y="5080000"/>
            <a:ext cx="6604000" cy="903288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i="1">
                <a:solidFill>
                  <a:srgbClr val="000000"/>
                </a:solidFill>
                <a:latin typeface="Arial" charset="0"/>
              </a:rPr>
              <a:t>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711200"/>
            <a:ext cx="9658350" cy="1522413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buClr>
                <a:srgbClr val="000000"/>
              </a:buClr>
            </a:pPr>
            <a:r>
              <a:rPr lang="en-US" sz="3500">
                <a:solidFill>
                  <a:srgbClr val="000000"/>
                </a:solidFill>
                <a:latin typeface="Arial" charset="0"/>
              </a:rPr>
              <a:t>Am folosit imaginea aceasta</a:t>
            </a:r>
            <a:r>
              <a:rPr lang="en-US"/>
              <a:t/>
            </a:r>
            <a:br>
              <a:rPr lang="en-US"/>
            </a:br>
            <a:r>
              <a:rPr lang="en-US" sz="35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3500">
                <a:solidFill>
                  <a:srgbClr val="000000"/>
                </a:solidFill>
                <a:latin typeface="Arial" charset="0"/>
              </a:rPr>
            </a:br>
            <a:endParaRPr lang="en-US" sz="35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ro-RO" sz="2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0" y="1930400"/>
            <a:ext cx="5619750" cy="4776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42888" y="300038"/>
            <a:ext cx="9658350" cy="1814512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</a:rPr>
              <a:t>Pasul 1: </a:t>
            </a:r>
            <a:r>
              <a:rPr lang="en-US" sz="2900">
                <a:solidFill>
                  <a:srgbClr val="000000"/>
                </a:solidFill>
                <a:latin typeface="Arial" charset="0"/>
              </a:rPr>
              <a:t>alege layer-ul imaginii si dubleaza-l, apasand pe: Click dreapta Layer- Duplicate layer, sau folosind shortcut-ul  Ctrl+j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36800"/>
            <a:ext cx="4616450" cy="4387850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5200" y="4368800"/>
            <a:ext cx="5362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9250" y="311150"/>
            <a:ext cx="9880600" cy="7275513"/>
          </a:xfrm>
        </p:spPr>
        <p:txBody>
          <a:bodyPr lIns="0" tIns="0" rIns="0" bIns="0"/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Ascunde dublura Layer-ului</a:t>
            </a:r>
            <a:endParaRPr lang="en-US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Selecteaza Backgroung layer</a:t>
            </a:r>
            <a:endParaRPr lang="en-US"/>
          </a:p>
          <a:p>
            <a:pPr marL="0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0400" y="914400"/>
            <a:ext cx="3614738" cy="2725738"/>
          </a:xfrm>
          <a:prstGeom prst="rect">
            <a:avLst/>
          </a:prstGeom>
          <a:noFill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0400" y="4673600"/>
            <a:ext cx="3989388" cy="2316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44475" y="301625"/>
            <a:ext cx="9655175" cy="1209675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</a:rPr>
              <a:t>Pasul 2:</a:t>
            </a:r>
            <a:r>
              <a:rPr lang="en-US" sz="2700">
                <a:solidFill>
                  <a:srgbClr val="000000"/>
                </a:solidFill>
                <a:latin typeface="Arial" charset="0"/>
              </a:rPr>
              <a:t>dute la Imagine Menu-Adjustments – </a:t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>Black &amp; White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27200"/>
            <a:ext cx="6380163" cy="601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07950"/>
            <a:ext cx="4718050" cy="7596188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Black &amp; White Adjustments 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22863" y="101600"/>
            <a:ext cx="4695825" cy="697865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Si ai imagine alb-negru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625600"/>
            <a:ext cx="4432300" cy="4179888"/>
          </a:xfrm>
          <a:prstGeom prst="rect">
            <a:avLst/>
          </a:prstGeom>
          <a:noFill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4584700" cy="578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" y="68263"/>
            <a:ext cx="9636125" cy="7013575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Apasa pe Layer-ul ascuns</a:t>
            </a:r>
            <a:endParaRPr lang="en-US"/>
          </a:p>
          <a:p>
            <a:pPr marL="0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438400"/>
            <a:ext cx="5154613" cy="313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44475" y="334963"/>
            <a:ext cx="9998075" cy="7202487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</a:rPr>
              <a:t>Pasul 3:</a:t>
            </a:r>
            <a:r>
              <a:rPr lang="en-US" sz="2700">
                <a:solidFill>
                  <a:srgbClr val="000000"/>
                </a:solidFill>
                <a:latin typeface="Arial" charset="0"/>
              </a:rPr>
              <a:t>Selecteaza Erase Tool</a:t>
            </a:r>
            <a:r>
              <a:rPr lang="en-US"/>
              <a:t/>
            </a:r>
            <a:br>
              <a:rPr lang="en-US"/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700">
                <a:solidFill>
                  <a:srgbClr val="000000"/>
                </a:solidFill>
                <a:latin typeface="Arial" charset="0"/>
              </a:rPr>
            </a:br>
            <a:r>
              <a:rPr lang="en-US" sz="2700">
                <a:solidFill>
                  <a:srgbClr val="000000"/>
                </a:solidFill>
                <a:latin typeface="Arial" charset="0"/>
              </a:rPr>
              <a:t>Si aplicati pe poza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203200"/>
            <a:ext cx="2711450" cy="3455988"/>
          </a:xfrm>
          <a:prstGeom prst="rect">
            <a:avLst/>
          </a:prstGeom>
          <a:noFill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0400" y="3657600"/>
            <a:ext cx="4781550" cy="372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44475" y="301625"/>
            <a:ext cx="9655175" cy="1041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3800" i="1">
                <a:solidFill>
                  <a:srgbClr val="000000"/>
                </a:solidFill>
                <a:latin typeface="Arial" charset="0"/>
              </a:rPr>
              <a:t>         </a:t>
            </a:r>
            <a:r>
              <a:rPr lang="en-US"/>
              <a:t/>
            </a:r>
            <a:br>
              <a:rPr lang="en-US"/>
            </a:br>
            <a:r>
              <a:rPr lang="en-US" sz="3800" i="1">
                <a:solidFill>
                  <a:srgbClr val="000000"/>
                </a:solidFill>
                <a:latin typeface="Arial" charset="0"/>
              </a:rPr>
              <a:t>                  A</a:t>
            </a:r>
            <a:r>
              <a:rPr lang="en-US" sz="3700" i="1">
                <a:solidFill>
                  <a:srgbClr val="000000"/>
                </a:solidFill>
                <a:latin typeface="Arial" charset="0"/>
              </a:rPr>
              <a:t>cesta este rezultatul!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5450" y="2009775"/>
            <a:ext cx="6919913" cy="531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63</Words>
  <Application>Microsoft PowerPoint</Application>
  <PresentationFormat>Custom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Şablon formă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2" baseType="lpstr">
      <vt:lpstr>Times New Roman</vt:lpstr>
      <vt:lpstr>Arial</vt:lpstr>
      <vt:lpstr>Default Design</vt:lpstr>
      <vt:lpstr>Imagine jumatate neagra, jumatate color</vt:lpstr>
      <vt:lpstr>Am folosit imaginea aceasta  </vt:lpstr>
      <vt:lpstr>Pasul 1: alege layer-ul imaginii si dubleaza-l, apasand pe: Click dreapta Layer- Duplicate layer, sau folosind shortcut-ul  Ctrl+j</vt:lpstr>
      <vt:lpstr>Diapozitivul 4</vt:lpstr>
      <vt:lpstr>Pasul 2:dute la Imagine Menu-Adjustments –  Black &amp; White</vt:lpstr>
      <vt:lpstr>Diapozitivul 6</vt:lpstr>
      <vt:lpstr>Diapozitivul 7</vt:lpstr>
      <vt:lpstr>Pasul 3:Selecteaza Erase Tool       Si aplicati pe poza</vt:lpstr>
      <vt:lpstr>                            Acesta este rezultatul!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serban</cp:lastModifiedBy>
  <cp:revision>4</cp:revision>
  <dcterms:created xsi:type="dcterms:W3CDTF">2004-05-06T09:28:21Z</dcterms:created>
  <dcterms:modified xsi:type="dcterms:W3CDTF">2011-01-13T18:12:43Z</dcterms:modified>
</cp:coreProperties>
</file>