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84" d="100"/>
          <a:sy n="84" d="100"/>
        </p:scale>
        <p:origin x="-64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BEA80C-CB06-43EA-96C4-ADDF029DBF0E}" type="datetimeFigureOut">
              <a:rPr/>
              <a:pPr>
                <a:defRPr/>
              </a:pPr>
              <a:t>1/13/2011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70689E-FA8B-41E8-945B-2AB35FD63A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8BAD-8372-42BC-AB45-040127D7C15B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9364-856A-417D-83FA-F547673DF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4C0B60-5FE4-4C00-85E2-03B42171006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FFCA10E-CD94-4CF7-A2CA-72025360A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FF2C-207E-4BFD-BCFD-B7D603550E7D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AB83-7257-4DF0-B720-811DA7E2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2FAAC3-95F4-4456-9A74-036AE90A04A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4222C-5F24-45CF-8011-3D876FB7F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EB0E-F14F-4B99-86A3-58282C13D50B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C880-49A5-48D4-AC4E-304FAFF5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02C9-39A9-4040-9B81-929EB1B8AFA6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5453-5571-4457-87CB-1C31E161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6444-963C-4312-902F-CD4CE535ADA6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342A-B1D1-423A-8547-0218BBB15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C677-1178-47C4-AD8F-CF9BEC1F9E1B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9944-B223-4F64-8B70-2C48760D5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717B-BDA3-4E77-9821-7A7909EEF98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DDC6-B1A4-4E74-8E50-8E67EFE3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7DF6B9-6135-43E7-83A4-C996B114F4B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EF494B-D8CB-41EE-83FD-59C0E56C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69FA2E-3F87-4740-B4D1-6ED10ABA0A9E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3F299AE-F36B-42D8-943B-B1BA2DF7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808080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Tutorial </a:t>
            </a:r>
            <a:r>
              <a:rPr lang="en-US" dirty="0" err="1" smtClean="0"/>
              <a:t>elfi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vi-VN" smtClean="0"/>
              <a:t> Mătăsaru</a:t>
            </a:r>
            <a:r>
              <a:rPr lang="en-US" smtClean="0"/>
              <a:t> Ioana</a:t>
            </a:r>
          </a:p>
          <a:p>
            <a:r>
              <a:rPr lang="en-US" smtClean="0"/>
              <a:t>A  XI-a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0" name="Content Placeholder 3" descr="Untitled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5334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3962400" y="3810000"/>
            <a:ext cx="1295400" cy="2286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990600" y="51816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8) </a:t>
            </a:r>
            <a:r>
              <a:rPr lang="vi-VN"/>
              <a:t>După alegerea nuanţei, click dreaptea pe porţiunea selectată ( ochiul) şi alegeţi Refine edge pentru </a:t>
            </a:r>
            <a:r>
              <a:rPr lang="en-US">
                <a:latin typeface="Trebuchet MS" pitchFamily="34" charset="0"/>
              </a:rPr>
              <a:t>a </a:t>
            </a:r>
            <a:r>
              <a:rPr lang="vi-VN"/>
              <a:t>retuş</a:t>
            </a:r>
            <a:r>
              <a:rPr lang="en-US">
                <a:latin typeface="Trebuchet MS" pitchFamily="34" charset="0"/>
              </a:rPr>
              <a:t>a</a:t>
            </a:r>
            <a:r>
              <a:rPr lang="vi-VN"/>
              <a:t>. </a:t>
            </a:r>
          </a:p>
          <a:p>
            <a:r>
              <a:rPr lang="vi-VN"/>
              <a:t>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4" name="Content Placeholder 3" descr="Untitled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"/>
            <a:ext cx="7239000" cy="4524375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838200" y="51054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9) </a:t>
            </a:r>
            <a:r>
              <a:rPr lang="vi-VN"/>
              <a:t>Schimbaţi nivelul Radius, Contrast  sau </a:t>
            </a:r>
            <a:r>
              <a:rPr lang="en-US">
                <a:latin typeface="Trebuchet MS" pitchFamily="34" charset="0"/>
              </a:rPr>
              <a:t>respectiv </a:t>
            </a:r>
            <a:r>
              <a:rPr lang="vi-VN"/>
              <a:t>Smooth pentru a retuşa porţiunea modificată.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Buzele</a:t>
            </a:r>
            <a:endParaRPr lang="en-US" dirty="0"/>
          </a:p>
        </p:txBody>
      </p:sp>
      <p:pic>
        <p:nvPicPr>
          <p:cNvPr id="24578" name="Content Placeholder 3" descr="Untitled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152400" y="3048000"/>
            <a:ext cx="914400" cy="304800"/>
          </a:xfrm>
          <a:prstGeom prst="ellipse">
            <a:avLst/>
          </a:prstGeom>
          <a:noFill/>
          <a:ln>
            <a:solidFill>
              <a:srgbClr val="C0000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10</a:t>
            </a:r>
            <a:r>
              <a:rPr lang="vi-VN"/>
              <a:t> ) Pentru a schimba culoarea buzelor repetaţi paşii 6) </a:t>
            </a:r>
            <a:r>
              <a:rPr lang="en-US"/>
              <a:t>l</a:t>
            </a:r>
            <a:r>
              <a:rPr lang="vi-VN"/>
              <a:t>a 9) făcând selecţia </a:t>
            </a:r>
            <a:r>
              <a:rPr lang="en-US">
                <a:latin typeface="Trebuchet MS" pitchFamily="34" charset="0"/>
              </a:rPr>
              <a:t>buzelor </a:t>
            </a:r>
            <a:r>
              <a:rPr lang="vi-VN"/>
              <a:t>cu Magnetic Lasso Tool.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2" name="Content Placeholder 3" descr="Untitled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90600"/>
            <a:ext cx="72390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Untitled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19200"/>
            <a:ext cx="6781800" cy="4486275"/>
          </a:xfrm>
        </p:spPr>
      </p:pic>
      <p:pic>
        <p:nvPicPr>
          <p:cNvPr id="26627" name="Picture 4" descr="Zooey-Deschanel-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Efectul</a:t>
            </a:r>
            <a:endParaRPr lang="en-US" dirty="0"/>
          </a:p>
        </p:txBody>
      </p:sp>
      <p:pic>
        <p:nvPicPr>
          <p:cNvPr id="14338" name="Content Placeholder 5" descr="Untitled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5087938" cy="3189288"/>
          </a:xfrm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505200" y="5105400"/>
            <a:ext cx="426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 Acest tutorial este realizat să explice pas cu pas cum se  creează urechi de elf, cât şi cum puteţi schimbă culoarea ochilor şi a buzelor. </a:t>
            </a:r>
          </a:p>
          <a:p>
            <a:r>
              <a:rPr lang="vi-VN" b="1"/>
              <a:t> </a:t>
            </a:r>
            <a:endParaRPr lang="en-US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Ureche</a:t>
            </a:r>
            <a:r>
              <a:rPr lang="en-US" dirty="0" smtClean="0"/>
              <a:t> de elf</a:t>
            </a:r>
            <a:endParaRPr lang="en-US" dirty="0"/>
          </a:p>
        </p:txBody>
      </p:sp>
      <p:pic>
        <p:nvPicPr>
          <p:cNvPr id="15362" name="Content Placeholder 3" descr="Untitled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914400"/>
            <a:ext cx="7239000" cy="4524375"/>
          </a:xfrm>
        </p:spPr>
      </p:pic>
      <p:sp>
        <p:nvSpPr>
          <p:cNvPr id="6" name="Oval 5"/>
          <p:cNvSpPr/>
          <p:nvPr/>
        </p:nvSpPr>
        <p:spPr>
          <a:xfrm flipV="1">
            <a:off x="381000" y="3352800"/>
            <a:ext cx="914400" cy="198438"/>
          </a:xfrm>
          <a:prstGeom prst="ellipse">
            <a:avLst/>
          </a:prstGeom>
          <a:noFill/>
          <a:ln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371600" y="55626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vi-VN"/>
              <a:t>Deschideţi imaginea pe care doriţi să o modificaţi </a:t>
            </a:r>
            <a:r>
              <a:rPr lang="en-US">
                <a:latin typeface="Trebuchet MS" pitchFamily="34" charset="0"/>
              </a:rPr>
              <a:t>in </a:t>
            </a:r>
            <a:r>
              <a:rPr lang="vi-VN"/>
              <a:t>Photoshop. </a:t>
            </a:r>
          </a:p>
          <a:p>
            <a:pPr marL="342900" indent="-342900">
              <a:buFontTx/>
              <a:buAutoNum type="arabicParenR"/>
            </a:pPr>
            <a:r>
              <a:rPr lang="vi-VN"/>
              <a:t> Selectaţi Smudge tool.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6" name="Content Placeholder 3" descr="Untitled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6553200" y="3124200"/>
            <a:ext cx="1066800" cy="304800"/>
          </a:xfrm>
          <a:prstGeom prst="ellipse">
            <a:avLst/>
          </a:prstGeom>
          <a:noFill/>
          <a:ln>
            <a:solidFill>
              <a:srgbClr val="C0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990600" y="5029200"/>
            <a:ext cx="647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3</a:t>
            </a:r>
            <a:r>
              <a:rPr lang="vi-VN"/>
              <a:t>) Măriţi imaginea </a:t>
            </a:r>
            <a:r>
              <a:rPr lang="en-US">
                <a:latin typeface="Trebuchet MS" pitchFamily="34" charset="0"/>
              </a:rPr>
              <a:t>pentru a putea modifica</a:t>
            </a:r>
            <a:r>
              <a:rPr lang="vi-VN"/>
              <a:t> </a:t>
            </a:r>
            <a:r>
              <a:rPr lang="en-US">
                <a:latin typeface="Trebuchet MS" pitchFamily="34" charset="0"/>
              </a:rPr>
              <a:t>mai bine </a:t>
            </a:r>
            <a:r>
              <a:rPr lang="vi-VN"/>
              <a:t>urechea</a:t>
            </a:r>
            <a:r>
              <a:rPr lang="en-US">
                <a:latin typeface="Trebuchet MS" pitchFamily="34" charset="0"/>
              </a:rPr>
              <a:t>.</a:t>
            </a:r>
            <a:endParaRPr lang="vi-VN"/>
          </a:p>
          <a:p>
            <a:r>
              <a:rPr lang="vi-VN"/>
              <a:t> 4) Folosin</a:t>
            </a:r>
            <a:r>
              <a:rPr lang="en-US">
                <a:latin typeface="Trebuchet MS" pitchFamily="34" charset="0"/>
              </a:rPr>
              <a:t>d</a:t>
            </a:r>
            <a:r>
              <a:rPr lang="vi-VN"/>
              <a:t> Smudge Tool, întindeţi vârful urechii astfel încât să fie ascuţită. </a:t>
            </a:r>
          </a:p>
          <a:p>
            <a:r>
              <a:rPr lang="vi-VN"/>
              <a:t>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0" name="Content Placeholder 3" descr="Untitled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144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838200" y="2590800"/>
            <a:ext cx="1600200" cy="1447800"/>
          </a:xfrm>
          <a:prstGeom prst="ellipse">
            <a:avLst/>
          </a:prstGeom>
          <a:noFill/>
          <a:ln>
            <a:solidFill>
              <a:srgbClr val="C0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Ochii</a:t>
            </a:r>
            <a:endParaRPr lang="en-US" dirty="0"/>
          </a:p>
        </p:txBody>
      </p:sp>
      <p:pic>
        <p:nvPicPr>
          <p:cNvPr id="18434" name="Content Placeholder 3" descr="Untitled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381000" y="2286000"/>
            <a:ext cx="1295400" cy="152400"/>
          </a:xfrm>
          <a:prstGeom prst="ellipse">
            <a:avLst/>
          </a:prstGeom>
          <a:noFill/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219200" y="56388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5) Selectaţi Eliptical Marquee Tool şi selectaţi ochiul.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8" name="Content Placeholder 3" descr="Untitled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7239000" cy="4524375"/>
          </a:xfrm>
        </p:spPr>
      </p:pic>
      <p:sp>
        <p:nvSpPr>
          <p:cNvPr id="5" name="Oval 4"/>
          <p:cNvSpPr/>
          <p:nvPr/>
        </p:nvSpPr>
        <p:spPr>
          <a:xfrm>
            <a:off x="3581400" y="3962400"/>
            <a:ext cx="1219200" cy="1143000"/>
          </a:xfrm>
          <a:prstGeom prst="ellipse">
            <a:avLst/>
          </a:prstGeom>
          <a:noFill/>
          <a:ln>
            <a:solidFill>
              <a:srgbClr val="C0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2" name="Content Placeholder 3" descr="Untitled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7239000" cy="4524375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990600" y="5257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6) P</a:t>
            </a:r>
            <a:r>
              <a:rPr lang="vi-VN"/>
              <a:t>entru schimbarea culorii: </a:t>
            </a:r>
            <a:br>
              <a:rPr lang="vi-VN"/>
            </a:br>
            <a:r>
              <a:rPr lang="vi-VN"/>
              <a:t>Image- Adjustments- Hue/Saturation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Content Placeholder 3" descr="Untitled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7239000" cy="4524375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143000" y="53340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7) </a:t>
            </a:r>
            <a:r>
              <a:rPr lang="vi-VN"/>
              <a:t>Modificaţi nivelul Hue, Saturation şi respectiv Lightness pentru a obţine nuanţ</a:t>
            </a:r>
            <a:r>
              <a:rPr lang="en-US">
                <a:latin typeface="Trebuchet MS" pitchFamily="34" charset="0"/>
              </a:rPr>
              <a:t>a</a:t>
            </a:r>
            <a:r>
              <a:rPr lang="vi-VN"/>
              <a:t> ochiului </a:t>
            </a:r>
            <a:r>
              <a:rPr lang="en-US">
                <a:latin typeface="Trebuchet MS" pitchFamily="34" charset="0"/>
              </a:rPr>
              <a:t>dor</a:t>
            </a:r>
            <a:r>
              <a:rPr lang="vi-VN"/>
              <a:t>ită. </a:t>
            </a:r>
          </a:p>
          <a:p>
            <a:r>
              <a:rPr lang="vi-VN"/>
              <a:t> </a:t>
            </a:r>
            <a:endParaRPr lang="en-US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148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Şablon formă</vt:lpstr>
      </vt:variant>
      <vt:variant>
        <vt:i4>5</vt:i4>
      </vt:variant>
      <vt:variant>
        <vt:lpstr>Titluri diapozitive</vt:lpstr>
      </vt:variant>
      <vt:variant>
        <vt:i4>14</vt:i4>
      </vt:variant>
    </vt:vector>
  </HeadingPairs>
  <TitlesOfParts>
    <vt:vector size="24" baseType="lpstr">
      <vt:lpstr>Trebuchet MS</vt:lpstr>
      <vt:lpstr>Arial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elfi</dc:title>
  <dc:creator>Ioana M</dc:creator>
  <cp:lastModifiedBy>serban</cp:lastModifiedBy>
  <cp:revision>16</cp:revision>
  <dcterms:created xsi:type="dcterms:W3CDTF">2006-08-16T00:00:00Z</dcterms:created>
  <dcterms:modified xsi:type="dcterms:W3CDTF">2011-01-13T18:17:02Z</dcterms:modified>
</cp:coreProperties>
</file>