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4660"/>
  </p:normalViewPr>
  <p:slideViewPr>
    <p:cSldViewPr>
      <p:cViewPr varScale="1">
        <p:scale>
          <a:sx n="80" d="100"/>
          <a:sy n="80" d="100"/>
        </p:scale>
        <p:origin x="-10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4F64D26-BA33-4724-97EF-BB160FCD897D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7F91987-CB94-4B81-A814-FC0737B8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o-RO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1D81D0-06DD-46F6-A4EC-3FD0A32DB5A4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C3C3E-2D12-4A85-ABD6-C0F4EFECC538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EEC72-7E53-42A6-9F28-931EB3C7A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7F308-B001-4932-9F8E-7FA162B9675B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53E83-E83A-4D1A-8FD3-CC1B881CB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C7354-AAD6-401A-ABA6-527B6D4F8ED1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83139-D6D2-489A-9243-FA3877787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31B67-6899-4DF8-9B9B-ED501E818DF5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5EA68-C164-472C-8E6D-0109B9933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E0E39-F595-44DD-B03A-B721094F20C9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79C46-4A9B-456D-86EE-106A0BFA3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072FA-14C5-4E1B-8C64-15AC0ED34673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34028-DCA6-4D60-A9B2-F7894F26E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3CB81-8EB2-4639-97C4-610EF0A769CE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3B034-90FA-48BD-9F37-F4E00F023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2C024-6D9D-43AB-B40B-8BD263732768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7C52F-30C0-412B-84F7-1F5DA94FA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A149-EC27-4BDB-B68F-82B6D209E54F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EF092-6386-478C-98F5-45108E4AD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82BBC-5986-44AC-907E-7754F8D1F267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E7627-0213-4D78-B470-CDC956916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55528-C8BC-4F00-B2EC-C9B41CE83AB8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C60E9-8B14-4E64-AFC6-B27E5B4A2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085D79-F091-4AAD-B2FD-87679053E509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723A3F-6679-41AB-A015-4F66570EF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14313" y="2130425"/>
            <a:ext cx="8243887" cy="1470025"/>
          </a:xfrm>
        </p:spPr>
        <p:txBody>
          <a:bodyPr/>
          <a:lstStyle/>
          <a:p>
            <a:pPr eaLnBrk="1" hangingPunct="1"/>
            <a:r>
              <a:rPr lang="en-US" sz="6600" smtClean="0"/>
              <a:t>Photoshop tutorial-Black&amp;White 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Here's a photo I have open in Photoshop. I want to convert this photo to black and white using the Black &amp; White adjustment:</a:t>
            </a:r>
          </a:p>
          <a:p>
            <a:pPr eaLnBrk="0" hangingPunct="0"/>
            <a:r>
              <a:rPr lang="en-US"/>
              <a:t>  </a:t>
            </a:r>
            <a:r>
              <a:rPr lang="en-US" sz="27000"/>
              <a:t> </a:t>
            </a:r>
            <a:endParaRPr lang="en-US"/>
          </a:p>
        </p:txBody>
      </p:sp>
      <p:pic>
        <p:nvPicPr>
          <p:cNvPr id="3075" name="Picture 4" descr="A photo of a grandfather with his grand daughter. Image licensed by Photoshop Essentials.com from iStockphoto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643688" cy="462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142875" y="4643438"/>
            <a:ext cx="8786813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	</a:t>
            </a:r>
            <a:r>
              <a:rPr lang="en-US" sz="3200">
                <a:latin typeface="Calibri" pitchFamily="34" charset="0"/>
              </a:rPr>
              <a:t>Putem vedea o poza introdusa in Photoshop pe care vreau sa o convertesc in alb negru folosind efectul Black&amp;White</a:t>
            </a:r>
            <a:r>
              <a:rPr lang="en-US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electing the Black &amp; White adjustment layer in Photoshop CS3. Image © 2009 Photoshop Essentials.com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64197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5786438" y="142875"/>
            <a:ext cx="314325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400"/>
              <a:t>Vreau să folosesc versiunea stratul de ajustare a convertorului Black &amp; White, aşa că voi face clic pe pictograma de ajustare</a:t>
            </a:r>
            <a:r>
              <a:rPr lang="en-US" sz="2400">
                <a:latin typeface="Calibri" pitchFamily="34" charset="0"/>
              </a:rPr>
              <a:t>( cercul rosu)</a:t>
            </a:r>
            <a:r>
              <a:rPr lang="vi-VN" sz="2400"/>
              <a:t> la New Layer la partea inferioară a paletei Straturi şi </a:t>
            </a:r>
            <a:r>
              <a:rPr lang="en-US" sz="2400">
                <a:latin typeface="Calibri" pitchFamily="34" charset="0"/>
              </a:rPr>
              <a:t>voi </a:t>
            </a:r>
            <a:r>
              <a:rPr lang="vi-VN" sz="2400"/>
              <a:t>alege Black &amp; White din lista de straturi de ajustare care apare</a:t>
            </a:r>
            <a:r>
              <a:rPr lang="en-US" sz="24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he Black &amp; White adjustment dialog box in Photoshop CS3. Image © 2009 Photoshop Essentials.com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5"/>
            <a:ext cx="47053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5072063" y="1143000"/>
            <a:ext cx="371475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/>
              <a:t>Principalele caracteristici în caseta de dialog </a:t>
            </a:r>
            <a:r>
              <a:rPr lang="en-US">
                <a:latin typeface="Calibri" pitchFamily="34" charset="0"/>
              </a:rPr>
              <a:t>a efectului Black&amp;White </a:t>
            </a:r>
            <a:r>
              <a:rPr lang="vi-VN"/>
              <a:t>sunt cele şase slider</a:t>
            </a:r>
            <a:r>
              <a:rPr lang="en-US">
                <a:latin typeface="Calibri" pitchFamily="34" charset="0"/>
              </a:rPr>
              <a:t>e</a:t>
            </a:r>
            <a:r>
              <a:rPr lang="vi-VN"/>
              <a:t>, fiecare </a:t>
            </a:r>
            <a:r>
              <a:rPr lang="en-US">
                <a:latin typeface="Calibri" pitchFamily="34" charset="0"/>
              </a:rPr>
              <a:t>controland </a:t>
            </a:r>
            <a:r>
              <a:rPr lang="vi-VN"/>
              <a:t>un</a:t>
            </a:r>
            <a:r>
              <a:rPr lang="en-US">
                <a:latin typeface="Calibri" pitchFamily="34" charset="0"/>
              </a:rPr>
              <a:t>a</a:t>
            </a:r>
            <a:r>
              <a:rPr lang="vi-VN"/>
              <a:t> din</a:t>
            </a:r>
            <a:r>
              <a:rPr lang="en-US">
                <a:latin typeface="Calibri" pitchFamily="34" charset="0"/>
              </a:rPr>
              <a:t> </a:t>
            </a:r>
            <a:r>
              <a:rPr lang="en-US"/>
              <a:t>cele</a:t>
            </a:r>
            <a:r>
              <a:rPr lang="vi-VN"/>
              <a:t> şase culori primare din imagine incepand cu </a:t>
            </a:r>
            <a:r>
              <a:rPr lang="en-US">
                <a:latin typeface="Calibri" pitchFamily="34" charset="0"/>
              </a:rPr>
              <a:t>n</a:t>
            </a:r>
            <a:r>
              <a:rPr lang="vi-VN"/>
              <a:t>uanţ</a:t>
            </a:r>
            <a:r>
              <a:rPr lang="en-US">
                <a:latin typeface="Calibri" pitchFamily="34" charset="0"/>
              </a:rPr>
              <a:t>a</a:t>
            </a:r>
            <a:r>
              <a:rPr lang="vi-VN"/>
              <a:t> de roşu în partea de sus, urmată în ordine de galben, </a:t>
            </a:r>
            <a:r>
              <a:rPr lang="en-US"/>
              <a:t>verde</a:t>
            </a:r>
            <a:r>
              <a:rPr lang="vi-VN"/>
              <a:t>, </a:t>
            </a:r>
            <a:r>
              <a:rPr lang="en-US"/>
              <a:t>turcoaz</a:t>
            </a:r>
            <a:r>
              <a:rPr lang="vi-VN"/>
              <a:t>, </a:t>
            </a:r>
            <a:r>
              <a:rPr lang="en-US"/>
              <a:t>albastru </a:t>
            </a:r>
            <a:r>
              <a:rPr lang="vi-VN"/>
              <a:t>şi în final </a:t>
            </a:r>
            <a:r>
              <a:rPr lang="en-US"/>
              <a:t>purpuriu</a:t>
            </a:r>
            <a:r>
              <a:rPr lang="vi-VN"/>
              <a:t> în partea de jos</a:t>
            </a:r>
            <a:r>
              <a:rPr lang="en-US">
                <a:latin typeface="Calibri" pitchFamily="34" charset="0"/>
              </a:rPr>
              <a:t>.</a:t>
            </a:r>
            <a:endParaRPr lang="vi-VN"/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142875" y="4714875"/>
            <a:ext cx="90011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o-RO">
                <a:latin typeface="Calibri" pitchFamily="34" charset="0"/>
              </a:rPr>
              <a:t>Aceste </a:t>
            </a:r>
            <a:r>
              <a:rPr lang="en-US">
                <a:latin typeface="Calibri" pitchFamily="34" charset="0"/>
              </a:rPr>
              <a:t>slidere</a:t>
            </a:r>
            <a:r>
              <a:rPr lang="ro-RO">
                <a:latin typeface="Calibri" pitchFamily="34" charset="0"/>
              </a:rPr>
              <a:t> regl</a:t>
            </a:r>
            <a:r>
              <a:rPr lang="en-US">
                <a:latin typeface="Calibri" pitchFamily="34" charset="0"/>
              </a:rPr>
              <a:t>eaza</a:t>
            </a:r>
            <a:r>
              <a:rPr lang="ro-RO">
                <a:latin typeface="Calibri" pitchFamily="34" charset="0"/>
              </a:rPr>
              <a:t>  </a:t>
            </a:r>
            <a:r>
              <a:rPr lang="en-US">
                <a:latin typeface="Calibri" pitchFamily="34" charset="0"/>
              </a:rPr>
              <a:t>cat de luminoasa sau intunecata va aparea</a:t>
            </a:r>
            <a:r>
              <a:rPr lang="ro-RO">
                <a:latin typeface="Calibri" pitchFamily="34" charset="0"/>
              </a:rPr>
              <a:t> fiecare culoare </a:t>
            </a:r>
            <a:r>
              <a:rPr lang="en-US">
                <a:latin typeface="Calibri" pitchFamily="34" charset="0"/>
              </a:rPr>
              <a:t>in </a:t>
            </a:r>
            <a:r>
              <a:rPr lang="ro-RO">
                <a:latin typeface="Calibri" pitchFamily="34" charset="0"/>
              </a:rPr>
              <a:t>versiunea alb-negru si le putem folosi pentru a sublinia sau de-accentua anumite obiecte sau zone din imagine, </a:t>
            </a:r>
            <a:r>
              <a:rPr lang="en-US">
                <a:latin typeface="Calibri" pitchFamily="34" charset="0"/>
              </a:rPr>
              <a:t>luminand</a:t>
            </a:r>
            <a:r>
              <a:rPr lang="ro-RO">
                <a:latin typeface="Calibri" pitchFamily="34" charset="0"/>
              </a:rPr>
              <a:t> zone</a:t>
            </a:r>
            <a:r>
              <a:rPr lang="en-US">
                <a:latin typeface="Calibri" pitchFamily="34" charset="0"/>
              </a:rPr>
              <a:t> pe care</a:t>
            </a:r>
            <a:r>
              <a:rPr lang="ro-RO">
                <a:latin typeface="Calibri" pitchFamily="34" charset="0"/>
              </a:rPr>
              <a:t> dorim sa </a:t>
            </a:r>
            <a:r>
              <a:rPr lang="en-US">
                <a:latin typeface="Calibri" pitchFamily="34" charset="0"/>
              </a:rPr>
              <a:t>le evidentiem</a:t>
            </a:r>
            <a:r>
              <a:rPr lang="ro-RO">
                <a:latin typeface="Calibri" pitchFamily="34" charset="0"/>
              </a:rPr>
              <a:t> şi întunec</a:t>
            </a:r>
            <a:r>
              <a:rPr lang="en-US">
                <a:latin typeface="Calibri" pitchFamily="34" charset="0"/>
              </a:rPr>
              <a:t>and</a:t>
            </a:r>
            <a:r>
              <a:rPr lang="ro-RO">
                <a:latin typeface="Calibri" pitchFamily="34" charset="0"/>
              </a:rPr>
              <a:t> zone mai puţin importante. Tragerea un</a:t>
            </a:r>
            <a:r>
              <a:rPr lang="en-US">
                <a:latin typeface="Calibri" pitchFamily="34" charset="0"/>
              </a:rPr>
              <a:t>ui</a:t>
            </a:r>
            <a:r>
              <a:rPr lang="ro-RO">
                <a:latin typeface="Calibri" pitchFamily="34" charset="0"/>
              </a:rPr>
              <a:t> slider spre dreapta va lumina zonele care conţin acea culoare, în timp ce trag</a:t>
            </a:r>
            <a:r>
              <a:rPr lang="en-US">
                <a:latin typeface="Calibri" pitchFamily="34" charset="0"/>
              </a:rPr>
              <a:t>and</a:t>
            </a:r>
            <a:r>
              <a:rPr lang="ro-RO">
                <a:latin typeface="Calibri" pitchFamily="34" charset="0"/>
              </a:rPr>
              <a:t> un </a:t>
            </a:r>
            <a:r>
              <a:rPr lang="en-US">
                <a:latin typeface="Calibri" pitchFamily="34" charset="0"/>
              </a:rPr>
              <a:t>slider</a:t>
            </a:r>
            <a:r>
              <a:rPr lang="ro-RO">
                <a:latin typeface="Calibri" pitchFamily="34" charset="0"/>
              </a:rPr>
              <a:t> </a:t>
            </a:r>
            <a:r>
              <a:rPr lang="en-US">
                <a:latin typeface="Calibri" pitchFamily="34" charset="0"/>
              </a:rPr>
              <a:t>spre</a:t>
            </a:r>
            <a:r>
              <a:rPr lang="ro-RO">
                <a:latin typeface="Calibri" pitchFamily="34" charset="0"/>
              </a:rPr>
              <a:t> stânga va întuneca zone care conţinea culoare. </a:t>
            </a:r>
            <a:br>
              <a:rPr lang="ro-RO">
                <a:latin typeface="Calibri" pitchFamily="34" charset="0"/>
              </a:rPr>
            </a:b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he default black and white conversion. Image © 2009 Photoshop Essentials.com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1531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0" y="4429125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o-RO">
                <a:latin typeface="Calibri" pitchFamily="34" charset="0"/>
              </a:rPr>
              <a:t>Observaţi cum, atunci când </a:t>
            </a:r>
            <a:r>
              <a:rPr lang="en-US">
                <a:latin typeface="Calibri" pitchFamily="34" charset="0"/>
              </a:rPr>
              <a:t>apare</a:t>
            </a:r>
            <a:r>
              <a:rPr lang="ro-RO">
                <a:latin typeface="Calibri" pitchFamily="34" charset="0"/>
              </a:rPr>
              <a:t> caseta de dialog</a:t>
            </a:r>
            <a:r>
              <a:rPr lang="en-US">
                <a:latin typeface="Calibri" pitchFamily="34" charset="0"/>
              </a:rPr>
              <a:t> Black&amp;White </a:t>
            </a:r>
            <a:r>
              <a:rPr lang="ro-RO">
                <a:latin typeface="Calibri" pitchFamily="34" charset="0"/>
              </a:rPr>
              <a:t>, fiecare slider este deja setat la o anumită valoare, cu </a:t>
            </a:r>
            <a:r>
              <a:rPr lang="en-US">
                <a:latin typeface="Calibri" pitchFamily="34" charset="0"/>
              </a:rPr>
              <a:t>Rosu</a:t>
            </a:r>
            <a:r>
              <a:rPr lang="ro-RO">
                <a:latin typeface="Calibri" pitchFamily="34" charset="0"/>
              </a:rPr>
              <a:t> setat la 40%, </a:t>
            </a:r>
            <a:r>
              <a:rPr lang="en-US">
                <a:latin typeface="Calibri" pitchFamily="34" charset="0"/>
              </a:rPr>
              <a:t>G</a:t>
            </a:r>
            <a:r>
              <a:rPr lang="ro-RO">
                <a:latin typeface="Calibri" pitchFamily="34" charset="0"/>
              </a:rPr>
              <a:t>alben stabilit la 60%, şi aşa mai departe</a:t>
            </a:r>
            <a:r>
              <a:rPr lang="en-US">
                <a:latin typeface="Calibri" pitchFamily="34" charset="0"/>
              </a:rPr>
              <a:t>.</a:t>
            </a:r>
            <a:r>
              <a:rPr lang="ro-RO">
                <a:latin typeface="Calibri" pitchFamily="34" charset="0"/>
              </a:rPr>
              <a:t> Acestea sunt valorile </a:t>
            </a:r>
            <a:r>
              <a:rPr lang="en-US">
                <a:latin typeface="Calibri" pitchFamily="34" charset="0"/>
              </a:rPr>
              <a:t>pe</a:t>
            </a:r>
            <a:r>
              <a:rPr lang="ro-RO">
                <a:latin typeface="Calibri" pitchFamily="34" charset="0"/>
              </a:rPr>
              <a:t> care Photoshop</a:t>
            </a:r>
            <a:r>
              <a:rPr lang="en-US">
                <a:latin typeface="Calibri" pitchFamily="34" charset="0"/>
              </a:rPr>
              <a:t> le</a:t>
            </a:r>
            <a:r>
              <a:rPr lang="ro-RO">
                <a:latin typeface="Calibri" pitchFamily="34" charset="0"/>
              </a:rPr>
              <a:t> utilizează ca punct de plecare pentru conversia în negru şi alb. Veţi observa, de asemenea, că, de îndată ce alegeţi ajustare</a:t>
            </a:r>
            <a:r>
              <a:rPr lang="en-US">
                <a:latin typeface="Calibri" pitchFamily="34" charset="0"/>
              </a:rPr>
              <a:t>a</a:t>
            </a:r>
            <a:r>
              <a:rPr lang="ro-RO">
                <a:latin typeface="Calibri" pitchFamily="34" charset="0"/>
              </a:rPr>
              <a:t> Black &amp; White din paleta Layers, Photoshop converteşte instantaneu fotografia alb-negru utilizând setările </a:t>
            </a:r>
            <a:r>
              <a:rPr lang="en-US">
                <a:latin typeface="Calibri" pitchFamily="34" charset="0"/>
              </a:rPr>
              <a:t>de baza</a:t>
            </a:r>
            <a:r>
              <a:rPr lang="ro-RO">
                <a:latin typeface="Calibri" pitchFamily="34" charset="0"/>
              </a:rPr>
              <a:t>. Iată imaginea aşa cum apare până acum cu valorile </a:t>
            </a:r>
            <a:r>
              <a:rPr lang="en-US">
                <a:latin typeface="Calibri" pitchFamily="34" charset="0"/>
              </a:rPr>
              <a:t>setate de Photoshop.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ragging the Blue and Cyan slider towards the left to darken the sky. Image © 2009 Photoshop Essentials.com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432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42875" y="3214688"/>
            <a:ext cx="8858250" cy="364331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A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cesta este doar un punct de plecare. Eu pot ajusta pur şi simplu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sliderele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pentru 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a face orice modificări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de 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care am nevoie. Pentru a începe, vreau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ca 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cerul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de 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deasupra capului omului să apară un pic mai întunecat. Acum, din moment ce ma uit la imaginea deja convertit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a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la alb şi negru, eu nu pot vedea culoarea originală a cerului, dar ştiu din memorie,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ca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a fost, probabil, albastru. Deci, pentru a întuneca cerul, pur şi simplu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voi 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trage cursorul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Albastru 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în caseta de dialog spre stânga.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Există, de obicei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mult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cyan în cer, aşa că vom trage, de asemenea, cursorul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c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yans spre stânga. Nu există valori specifice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pe care trebuie sa le folosim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. Aceasta depinde în totalitate de imagin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atia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ta si aspectul pe care încerc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i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să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il 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realizez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i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,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deci pe masura ce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tragi glisoarele,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fii atent la 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imagine în fereastra documentului pentru a 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te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asigura că nu se înnegres</a:t>
            </a:r>
            <a:r>
              <a:rPr lang="en-US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te</a:t>
            </a:r>
            <a:r>
              <a:rPr lang="ro-RO" sz="2200" smtClean="0">
                <a:solidFill>
                  <a:schemeClr val="tx1"/>
                </a:solidFill>
                <a:latin typeface="Arial" charset="0"/>
                <a:cs typeface="Arial" charset="0"/>
              </a:rPr>
              <a:t> cerul prea mult. </a:t>
            </a:r>
            <a:endParaRPr lang="en-US" sz="220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he sky now appears darker in the black and white version. Image © 2009 Photoshop Essentials.com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1531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7"/>
          <p:cNvSpPr txBox="1">
            <a:spLocks noChangeArrowheads="1"/>
          </p:cNvSpPr>
          <p:nvPr/>
        </p:nvSpPr>
        <p:spPr bwMode="auto">
          <a:xfrm>
            <a:off x="0" y="4357688"/>
            <a:ext cx="614362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o-RO">
                <a:latin typeface="Calibri" pitchFamily="34" charset="0"/>
              </a:rPr>
              <a:t>După tragerea </a:t>
            </a:r>
            <a:r>
              <a:rPr lang="en-US">
                <a:latin typeface="Calibri" pitchFamily="34" charset="0"/>
              </a:rPr>
              <a:t>sliderelor Albastru si Cyans </a:t>
            </a:r>
            <a:r>
              <a:rPr lang="ro-RO">
                <a:latin typeface="Calibri" pitchFamily="34" charset="0"/>
              </a:rPr>
              <a:t>spre stânga</a:t>
            </a:r>
            <a:r>
              <a:rPr lang="en-US">
                <a:latin typeface="Calibri" pitchFamily="34" charset="0"/>
              </a:rPr>
              <a:t> </a:t>
            </a:r>
            <a:r>
              <a:rPr lang="ro-RO">
                <a:latin typeface="Calibri" pitchFamily="34" charset="0"/>
              </a:rPr>
              <a:t>în varianta alb-negru poza mea este acum un pic mai întunecată,  aduc</a:t>
            </a:r>
            <a:r>
              <a:rPr lang="en-US">
                <a:latin typeface="Calibri" pitchFamily="34" charset="0"/>
              </a:rPr>
              <a:t>and</a:t>
            </a:r>
            <a:r>
              <a:rPr lang="ro-RO">
                <a:latin typeface="Calibri" pitchFamily="34" charset="0"/>
              </a:rPr>
              <a:t> mai multă atenţie </a:t>
            </a:r>
            <a:r>
              <a:rPr lang="en-US">
                <a:latin typeface="Calibri" pitchFamily="34" charset="0"/>
              </a:rPr>
              <a:t>asupra</a:t>
            </a:r>
            <a:r>
              <a:rPr lang="ro-RO">
                <a:latin typeface="Calibri" pitchFamily="34" charset="0"/>
              </a:rPr>
              <a:t> principalel</a:t>
            </a:r>
            <a:r>
              <a:rPr lang="en-US">
                <a:latin typeface="Calibri" pitchFamily="34" charset="0"/>
              </a:rPr>
              <a:t>or</a:t>
            </a:r>
            <a:r>
              <a:rPr lang="ro-RO">
                <a:latin typeface="Calibri" pitchFamily="34" charset="0"/>
              </a:rPr>
              <a:t> subiecte. </a:t>
            </a:r>
            <a:r>
              <a:rPr lang="en-US">
                <a:latin typeface="Calibri" pitchFamily="34" charset="0"/>
              </a:rPr>
              <a:t>Diferenta se poate observa in aceasta fotografie </a:t>
            </a:r>
            <a:r>
              <a:rPr lang="ro-RO">
                <a:latin typeface="Calibri" pitchFamily="34" charset="0"/>
              </a:rPr>
              <a:t>"Înainte şi după”</a:t>
            </a:r>
            <a:r>
              <a:rPr lang="en-US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olor banding appears in the sky. Image © 2009 Photoshop Essentials.com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19125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Box 7"/>
          <p:cNvSpPr txBox="1">
            <a:spLocks noChangeArrowheads="1"/>
          </p:cNvSpPr>
          <p:nvPr/>
        </p:nvSpPr>
        <p:spPr bwMode="auto">
          <a:xfrm>
            <a:off x="214313" y="2714625"/>
            <a:ext cx="79295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/>
              <a:t>Dacă a</a:t>
            </a:r>
            <a:r>
              <a:rPr lang="en-US"/>
              <a:t>i</a:t>
            </a:r>
            <a:r>
              <a:rPr lang="vi-VN"/>
              <a:t> mers prea departe cu un slider, p</a:t>
            </a:r>
            <a:r>
              <a:rPr lang="en-US"/>
              <a:t>oti </a:t>
            </a:r>
            <a:r>
              <a:rPr lang="vi-VN"/>
              <a:t>anula ultima schimbare făcut</a:t>
            </a:r>
            <a:r>
              <a:rPr lang="en-US"/>
              <a:t>a</a:t>
            </a:r>
            <a:r>
              <a:rPr lang="vi-VN"/>
              <a:t> fie merg</a:t>
            </a:r>
            <a:r>
              <a:rPr lang="en-US"/>
              <a:t>and</a:t>
            </a:r>
            <a:r>
              <a:rPr lang="vi-VN"/>
              <a:t> până la meniul Edit din partea de sus a ecranului şi aleg</a:t>
            </a:r>
            <a:r>
              <a:rPr lang="en-US"/>
              <a:t>and</a:t>
            </a:r>
            <a:r>
              <a:rPr lang="vi-VN"/>
              <a:t> </a:t>
            </a:r>
            <a:r>
              <a:rPr lang="en-US"/>
              <a:t>Cancel</a:t>
            </a:r>
            <a:r>
              <a:rPr lang="vi-VN"/>
              <a:t> sau, </a:t>
            </a:r>
            <a:r>
              <a:rPr lang="en-US"/>
              <a:t>intr-</a:t>
            </a:r>
            <a:r>
              <a:rPr lang="vi-VN"/>
              <a:t>un mod mai rapid, utiliza</a:t>
            </a:r>
            <a:r>
              <a:rPr lang="en-US"/>
              <a:t>nd</a:t>
            </a:r>
            <a:r>
              <a:rPr lang="vi-VN"/>
              <a:t> comanda rapidă de la tastatură Ctrl + Z ( Win) / Command + Z (Mac).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/>
          <p:cNvSpPr txBox="1">
            <a:spLocks noChangeArrowheads="1"/>
          </p:cNvSpPr>
          <p:nvPr/>
        </p:nvSpPr>
        <p:spPr bwMode="auto">
          <a:xfrm>
            <a:off x="142875" y="214313"/>
            <a:ext cx="8858250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  </a:t>
            </a:r>
          </a:p>
          <a:p>
            <a:endParaRPr lang="en-US" sz="4800"/>
          </a:p>
          <a:p>
            <a:endParaRPr lang="en-US" sz="4800"/>
          </a:p>
          <a:p>
            <a:r>
              <a:rPr lang="en-US" sz="4800"/>
              <a:t>Sper ca acest tutorial sa </a:t>
            </a:r>
          </a:p>
          <a:p>
            <a:r>
              <a:rPr lang="en-US" sz="4800"/>
              <a:t>te ajute sa dai frau liber imaginatiei tale 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567</Words>
  <Application>Microsoft Office PowerPoint</Application>
  <PresentationFormat>On-screen Show (4:3)</PresentationFormat>
  <Paragraphs>17</Paragraphs>
  <Slides>9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Şablon formă</vt:lpstr>
      </vt:variant>
      <vt:variant>
        <vt:i4>1</vt:i4>
      </vt:variant>
      <vt:variant>
        <vt:lpstr>Titluri diapozitive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Photoshop tutorial-Black&amp;White effect</vt:lpstr>
      <vt:lpstr>Diapozitivul 2</vt:lpstr>
      <vt:lpstr>Diapozitivul 3</vt:lpstr>
      <vt:lpstr>Diapozitivul 4</vt:lpstr>
      <vt:lpstr>Diapozitivul 5</vt:lpstr>
      <vt:lpstr>Diapozitivul 6</vt:lpstr>
      <vt:lpstr>Diapozitivul 7</vt:lpstr>
      <vt:lpstr>Diapozitivul 8</vt:lpstr>
      <vt:lpstr>Diapozitivul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Cip</dc:creator>
  <cp:lastModifiedBy>serban</cp:lastModifiedBy>
  <cp:revision>19</cp:revision>
  <dcterms:created xsi:type="dcterms:W3CDTF">2011-01-10T16:15:53Z</dcterms:created>
  <dcterms:modified xsi:type="dcterms:W3CDTF">2011-01-13T18:19:32Z</dcterms:modified>
</cp:coreProperties>
</file>