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sldIdLst>
    <p:sldId id="256" r:id="rId2"/>
    <p:sldId id="259" r:id="rId3"/>
    <p:sldId id="275" r:id="rId4"/>
    <p:sldId id="274" r:id="rId5"/>
    <p:sldId id="261" r:id="rId6"/>
    <p:sldId id="266" r:id="rId7"/>
    <p:sldId id="262" r:id="rId8"/>
    <p:sldId id="263" r:id="rId9"/>
    <p:sldId id="264" r:id="rId10"/>
    <p:sldId id="265" r:id="rId11"/>
    <p:sldId id="267" r:id="rId12"/>
    <p:sldId id="268" r:id="rId13"/>
    <p:sldId id="257" r:id="rId14"/>
    <p:sldId id="258" r:id="rId15"/>
    <p:sldId id="260" r:id="rId16"/>
    <p:sldId id="269" r:id="rId17"/>
    <p:sldId id="270" r:id="rId18"/>
    <p:sldId id="271" r:id="rId19"/>
    <p:sldId id="272" r:id="rId20"/>
    <p:sldId id="273" r:id="rId21"/>
  </p:sldIdLst>
  <p:sldSz cx="9144000" cy="6858000" type="screen4x3"/>
  <p:notesSz cx="6858000" cy="9144000"/>
  <p:defaultTextStyle>
    <a:defPPr>
      <a:defRPr lang="en-US"/>
    </a:defPPr>
    <a:lvl1pPr algn="l" rtl="0" fontAlgn="base">
      <a:spcBef>
        <a:spcPct val="20000"/>
      </a:spcBef>
      <a:spcAft>
        <a:spcPct val="0"/>
      </a:spcAft>
      <a:buClr>
        <a:schemeClr val="accent1"/>
      </a:buClr>
      <a:buSzPct val="85000"/>
      <a:buFont typeface="Wingdings" pitchFamily="2" charset="2"/>
      <a:buChar char="o"/>
      <a:defRPr sz="1600" kern="1200">
        <a:solidFill>
          <a:schemeClr val="tx2"/>
        </a:solidFill>
        <a:latin typeface="Arial" charset="0"/>
        <a:ea typeface="+mn-ea"/>
        <a:cs typeface="+mn-cs"/>
      </a:defRPr>
    </a:lvl1pPr>
    <a:lvl2pPr marL="457200" algn="l" rtl="0" fontAlgn="base">
      <a:spcBef>
        <a:spcPct val="20000"/>
      </a:spcBef>
      <a:spcAft>
        <a:spcPct val="0"/>
      </a:spcAft>
      <a:buClr>
        <a:schemeClr val="accent1"/>
      </a:buClr>
      <a:buSzPct val="85000"/>
      <a:buFont typeface="Wingdings" pitchFamily="2" charset="2"/>
      <a:buChar char="o"/>
      <a:defRPr sz="1600" kern="1200">
        <a:solidFill>
          <a:schemeClr val="tx2"/>
        </a:solidFill>
        <a:latin typeface="Arial" charset="0"/>
        <a:ea typeface="+mn-ea"/>
        <a:cs typeface="+mn-cs"/>
      </a:defRPr>
    </a:lvl2pPr>
    <a:lvl3pPr marL="914400" algn="l" rtl="0" fontAlgn="base">
      <a:spcBef>
        <a:spcPct val="20000"/>
      </a:spcBef>
      <a:spcAft>
        <a:spcPct val="0"/>
      </a:spcAft>
      <a:buClr>
        <a:schemeClr val="accent1"/>
      </a:buClr>
      <a:buSzPct val="85000"/>
      <a:buFont typeface="Wingdings" pitchFamily="2" charset="2"/>
      <a:buChar char="o"/>
      <a:defRPr sz="1600" kern="1200">
        <a:solidFill>
          <a:schemeClr val="tx2"/>
        </a:solidFill>
        <a:latin typeface="Arial" charset="0"/>
        <a:ea typeface="+mn-ea"/>
        <a:cs typeface="+mn-cs"/>
      </a:defRPr>
    </a:lvl3pPr>
    <a:lvl4pPr marL="1371600" algn="l" rtl="0" fontAlgn="base">
      <a:spcBef>
        <a:spcPct val="20000"/>
      </a:spcBef>
      <a:spcAft>
        <a:spcPct val="0"/>
      </a:spcAft>
      <a:buClr>
        <a:schemeClr val="accent1"/>
      </a:buClr>
      <a:buSzPct val="85000"/>
      <a:buFont typeface="Wingdings" pitchFamily="2" charset="2"/>
      <a:buChar char="o"/>
      <a:defRPr sz="1600" kern="1200">
        <a:solidFill>
          <a:schemeClr val="tx2"/>
        </a:solidFill>
        <a:latin typeface="Arial" charset="0"/>
        <a:ea typeface="+mn-ea"/>
        <a:cs typeface="+mn-cs"/>
      </a:defRPr>
    </a:lvl4pPr>
    <a:lvl5pPr marL="1828800" algn="l" rtl="0" fontAlgn="base">
      <a:spcBef>
        <a:spcPct val="20000"/>
      </a:spcBef>
      <a:spcAft>
        <a:spcPct val="0"/>
      </a:spcAft>
      <a:buClr>
        <a:schemeClr val="accent1"/>
      </a:buClr>
      <a:buSzPct val="85000"/>
      <a:buFont typeface="Wingdings" pitchFamily="2" charset="2"/>
      <a:buChar char="o"/>
      <a:defRPr sz="1600" kern="1200">
        <a:solidFill>
          <a:schemeClr val="tx2"/>
        </a:solidFill>
        <a:latin typeface="Arial" charset="0"/>
        <a:ea typeface="+mn-ea"/>
        <a:cs typeface="+mn-cs"/>
      </a:defRPr>
    </a:lvl5pPr>
    <a:lvl6pPr marL="2286000" algn="l" defTabSz="914400" rtl="0" eaLnBrk="1" latinLnBrk="0" hangingPunct="1">
      <a:defRPr sz="1600" kern="1200">
        <a:solidFill>
          <a:schemeClr val="tx2"/>
        </a:solidFill>
        <a:latin typeface="Arial" charset="0"/>
        <a:ea typeface="+mn-ea"/>
        <a:cs typeface="+mn-cs"/>
      </a:defRPr>
    </a:lvl6pPr>
    <a:lvl7pPr marL="2743200" algn="l" defTabSz="914400" rtl="0" eaLnBrk="1" latinLnBrk="0" hangingPunct="1">
      <a:defRPr sz="1600" kern="1200">
        <a:solidFill>
          <a:schemeClr val="tx2"/>
        </a:solidFill>
        <a:latin typeface="Arial" charset="0"/>
        <a:ea typeface="+mn-ea"/>
        <a:cs typeface="+mn-cs"/>
      </a:defRPr>
    </a:lvl7pPr>
    <a:lvl8pPr marL="3200400" algn="l" defTabSz="914400" rtl="0" eaLnBrk="1" latinLnBrk="0" hangingPunct="1">
      <a:defRPr sz="1600" kern="1200">
        <a:solidFill>
          <a:schemeClr val="tx2"/>
        </a:solidFill>
        <a:latin typeface="Arial" charset="0"/>
        <a:ea typeface="+mn-ea"/>
        <a:cs typeface="+mn-cs"/>
      </a:defRPr>
    </a:lvl8pPr>
    <a:lvl9pPr marL="3657600" algn="l" defTabSz="914400" rtl="0" eaLnBrk="1" latinLnBrk="0" hangingPunct="1">
      <a:defRPr sz="16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0706"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200707"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0708" name="Rectangle 4"/>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200709" name="Rectangle 5"/>
          <p:cNvSpPr>
            <a:spLocks noGrp="1" noChangeArrowheads="1"/>
          </p:cNvSpPr>
          <p:nvPr>
            <p:ph type="ftr" sz="quarter" idx="3"/>
          </p:nvPr>
        </p:nvSpPr>
        <p:spPr/>
        <p:txBody>
          <a:bodyPr/>
          <a:lstStyle>
            <a:lvl1pPr>
              <a:defRPr/>
            </a:lvl1pPr>
          </a:lstStyle>
          <a:p>
            <a:endParaRPr lang="en-US"/>
          </a:p>
        </p:txBody>
      </p:sp>
      <p:sp>
        <p:nvSpPr>
          <p:cNvPr id="200710" name="Rectangle 6"/>
          <p:cNvSpPr>
            <a:spLocks noGrp="1" noChangeArrowheads="1"/>
          </p:cNvSpPr>
          <p:nvPr>
            <p:ph type="sldNum" sz="quarter" idx="4"/>
          </p:nvPr>
        </p:nvSpPr>
        <p:spPr/>
        <p:txBody>
          <a:bodyPr/>
          <a:lstStyle>
            <a:lvl1pPr>
              <a:defRPr/>
            </a:lvl1pPr>
          </a:lstStyle>
          <a:p>
            <a:fld id="{F4E18CC6-3E43-4DD1-A186-12ACA26B632D}" type="slidenum">
              <a:rPr lang="en-US"/>
              <a:pPr/>
              <a:t>‹#›</a:t>
            </a:fld>
            <a:endParaRPr lang="en-US"/>
          </a:p>
        </p:txBody>
      </p:sp>
      <p:sp>
        <p:nvSpPr>
          <p:cNvPr id="200711"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endParaRPr lang="ro-RO"/>
          </a:p>
        </p:txBody>
      </p:sp>
      <p:grpSp>
        <p:nvGrpSpPr>
          <p:cNvPr id="200712" name="Group 8"/>
          <p:cNvGrpSpPr>
            <a:grpSpLocks/>
          </p:cNvGrpSpPr>
          <p:nvPr/>
        </p:nvGrpSpPr>
        <p:grpSpPr bwMode="auto">
          <a:xfrm>
            <a:off x="228600" y="1447800"/>
            <a:ext cx="2286000" cy="2514600"/>
            <a:chOff x="144" y="912"/>
            <a:chExt cx="1440" cy="1584"/>
          </a:xfrm>
        </p:grpSpPr>
        <p:sp>
          <p:nvSpPr>
            <p:cNvPr id="200713"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endParaRPr lang="ro-RO"/>
            </a:p>
          </p:txBody>
        </p:sp>
        <p:sp>
          <p:nvSpPr>
            <p:cNvPr id="200714"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endParaRPr lang="ro-RO"/>
            </a:p>
          </p:txBody>
        </p:sp>
        <p:sp>
          <p:nvSpPr>
            <p:cNvPr id="200715"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endParaRPr lang="ro-RO"/>
            </a:p>
          </p:txBody>
        </p:sp>
        <p:sp>
          <p:nvSpPr>
            <p:cNvPr id="200716"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endParaRPr lang="ro-RO"/>
            </a:p>
          </p:txBody>
        </p:sp>
        <p:sp>
          <p:nvSpPr>
            <p:cNvPr id="200717"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endParaRPr lang="ro-RO"/>
            </a:p>
          </p:txBody>
        </p:sp>
        <p:sp>
          <p:nvSpPr>
            <p:cNvPr id="200718"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endParaRPr lang="ro-RO"/>
            </a:p>
          </p:txBody>
        </p:sp>
        <p:sp>
          <p:nvSpPr>
            <p:cNvPr id="200719"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endParaRPr lang="ro-RO"/>
            </a:p>
          </p:txBody>
        </p:sp>
        <p:sp>
          <p:nvSpPr>
            <p:cNvPr id="200720"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endParaRPr lang="ro-RO"/>
            </a:p>
          </p:txBody>
        </p:sp>
        <p:sp>
          <p:nvSpPr>
            <p:cNvPr id="200721"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endParaRPr lang="ro-RO"/>
            </a:p>
          </p:txBody>
        </p:sp>
        <p:sp>
          <p:nvSpPr>
            <p:cNvPr id="200722"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endParaRPr lang="ro-RO"/>
            </a:p>
          </p:txBody>
        </p:sp>
        <p:sp>
          <p:nvSpPr>
            <p:cNvPr id="200723"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endParaRPr lang="ro-RO"/>
            </a:p>
          </p:txBody>
        </p:sp>
        <p:sp>
          <p:nvSpPr>
            <p:cNvPr id="200724"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endParaRPr lang="ro-RO"/>
            </a:p>
          </p:txBody>
        </p:sp>
        <p:sp>
          <p:nvSpPr>
            <p:cNvPr id="200725"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endParaRPr lang="ro-RO"/>
            </a:p>
          </p:txBody>
        </p:sp>
      </p:grpSp>
      <p:sp>
        <p:nvSpPr>
          <p:cNvPr id="200726"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7BA3D76F-4D1F-4A8E-8B8D-D143F972EE7D}"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E36914A-0D52-49C3-A943-86CFD08916DD}"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DF738AD-6DBC-4949-9EA0-80EBD895B1E1}"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BA9ADAB-9C78-4814-9FD9-FA6C397A9086}"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626E109-CD68-4616-8861-D722641B1FC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892249DB-A775-4F65-95C1-CB0AB5DEE88E}"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7E7F2B18-7BAA-4C6A-8AEC-50A740C9CBB7}"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8AAC532A-92EB-42E8-8A6E-75C70DA29073}"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A74F08B-3EFD-4136-9D1B-0A1C5FB54299}"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7E92725-DA67-49B6-9998-412B35C7B6F1}"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9683"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9684"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200"/>
            </a:lvl1pPr>
          </a:lstStyle>
          <a:p>
            <a:endParaRPr lang="en-US"/>
          </a:p>
        </p:txBody>
      </p:sp>
      <p:sp>
        <p:nvSpPr>
          <p:cNvPr id="199685"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vl1pPr>
          </a:lstStyle>
          <a:p>
            <a:fld id="{FBD2FDFC-B9C2-4E8C-8DB0-F5AD570E6D25}" type="slidenum">
              <a:rPr lang="en-US"/>
              <a:pPr/>
              <a:t>‹#›</a:t>
            </a:fld>
            <a:endParaRPr lang="en-US"/>
          </a:p>
        </p:txBody>
      </p:sp>
      <p:sp>
        <p:nvSpPr>
          <p:cNvPr id="199686"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endParaRPr lang="ro-RO"/>
          </a:p>
        </p:txBody>
      </p:sp>
      <p:sp>
        <p:nvSpPr>
          <p:cNvPr id="199687"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endParaRPr lang="ro-RO"/>
          </a:p>
        </p:txBody>
      </p:sp>
      <p:grpSp>
        <p:nvGrpSpPr>
          <p:cNvPr id="199688" name="Group 8"/>
          <p:cNvGrpSpPr>
            <a:grpSpLocks/>
          </p:cNvGrpSpPr>
          <p:nvPr/>
        </p:nvGrpSpPr>
        <p:grpSpPr bwMode="auto">
          <a:xfrm>
            <a:off x="228600" y="457200"/>
            <a:ext cx="1246188" cy="1371600"/>
            <a:chOff x="144" y="288"/>
            <a:chExt cx="785" cy="864"/>
          </a:xfrm>
        </p:grpSpPr>
        <p:sp>
          <p:nvSpPr>
            <p:cNvPr id="199689"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endParaRPr lang="ro-RO"/>
            </a:p>
          </p:txBody>
        </p:sp>
        <p:sp>
          <p:nvSpPr>
            <p:cNvPr id="199690"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endParaRPr lang="ro-RO"/>
            </a:p>
          </p:txBody>
        </p:sp>
        <p:sp>
          <p:nvSpPr>
            <p:cNvPr id="199691"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endParaRPr lang="ro-RO"/>
            </a:p>
          </p:txBody>
        </p:sp>
        <p:sp>
          <p:nvSpPr>
            <p:cNvPr id="199692"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endParaRPr lang="ro-RO"/>
            </a:p>
          </p:txBody>
        </p:sp>
        <p:sp>
          <p:nvSpPr>
            <p:cNvPr id="199693"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endParaRPr lang="ro-RO"/>
            </a:p>
          </p:txBody>
        </p:sp>
        <p:sp>
          <p:nvSpPr>
            <p:cNvPr id="199694"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endParaRPr lang="ro-RO"/>
            </a:p>
          </p:txBody>
        </p:sp>
        <p:sp>
          <p:nvSpPr>
            <p:cNvPr id="199695"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endParaRPr lang="ro-RO"/>
            </a:p>
          </p:txBody>
        </p:sp>
        <p:sp>
          <p:nvSpPr>
            <p:cNvPr id="199696"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endParaRPr lang="ro-RO"/>
            </a:p>
          </p:txBody>
        </p:sp>
        <p:sp>
          <p:nvSpPr>
            <p:cNvPr id="199697"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endParaRPr lang="ro-RO"/>
            </a:p>
          </p:txBody>
        </p:sp>
        <p:sp>
          <p:nvSpPr>
            <p:cNvPr id="199698"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endParaRPr lang="ro-RO"/>
            </a:p>
          </p:txBody>
        </p:sp>
        <p:sp>
          <p:nvSpPr>
            <p:cNvPr id="199699"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endParaRPr lang="ro-RO"/>
            </a:p>
          </p:txBody>
        </p:sp>
        <p:sp>
          <p:nvSpPr>
            <p:cNvPr id="199700"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endParaRPr lang="ro-RO"/>
            </a:p>
          </p:txBody>
        </p:sp>
        <p:sp>
          <p:nvSpPr>
            <p:cNvPr id="199701"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endParaRPr lang="ro-RO"/>
            </a:p>
          </p:txBody>
        </p:sp>
      </p:grpSp>
      <p:sp>
        <p:nvSpPr>
          <p:cNvPr id="199702"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vl1pPr>
          </a:lstStyle>
          <a:p>
            <a:endParaRPr lang="en-US"/>
          </a:p>
        </p:txBody>
      </p:sp>
    </p:spTree>
  </p:cSld>
  <p:clrMap bg1="dk2" tx1="lt1" bg2="dk1" tx2="lt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rtl="0" fontAlgn="base">
        <a:spcBef>
          <a:spcPct val="0"/>
        </a:spcBef>
        <a:spcAft>
          <a:spcPct val="0"/>
        </a:spcAft>
        <a:defRPr sz="3900">
          <a:solidFill>
            <a:schemeClr val="tx2"/>
          </a:solidFill>
          <a:latin typeface="+mj-lt"/>
          <a:ea typeface="+mj-ea"/>
          <a:cs typeface="+mj-cs"/>
        </a:defRPr>
      </a:lvl1pPr>
      <a:lvl2pPr algn="l" rtl="0" fontAlgn="base">
        <a:spcBef>
          <a:spcPct val="0"/>
        </a:spcBef>
        <a:spcAft>
          <a:spcPct val="0"/>
        </a:spcAft>
        <a:defRPr sz="3900">
          <a:solidFill>
            <a:schemeClr val="tx2"/>
          </a:solidFill>
          <a:latin typeface="Arial" charset="0"/>
        </a:defRPr>
      </a:lvl2pPr>
      <a:lvl3pPr algn="l" rtl="0" fontAlgn="base">
        <a:spcBef>
          <a:spcPct val="0"/>
        </a:spcBef>
        <a:spcAft>
          <a:spcPct val="0"/>
        </a:spcAft>
        <a:defRPr sz="3900">
          <a:solidFill>
            <a:schemeClr val="tx2"/>
          </a:solidFill>
          <a:latin typeface="Arial" charset="0"/>
        </a:defRPr>
      </a:lvl3pPr>
      <a:lvl4pPr algn="l" rtl="0" fontAlgn="base">
        <a:spcBef>
          <a:spcPct val="0"/>
        </a:spcBef>
        <a:spcAft>
          <a:spcPct val="0"/>
        </a:spcAft>
        <a:defRPr sz="3900">
          <a:solidFill>
            <a:schemeClr val="tx2"/>
          </a:solidFill>
          <a:latin typeface="Arial" charset="0"/>
        </a:defRPr>
      </a:lvl4pPr>
      <a:lvl5pPr algn="l" rtl="0" fontAlgn="base">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fontAlgn="base">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fontAlgn="base">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fontAlgn="base">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95600" y="1371600"/>
            <a:ext cx="6248400" cy="2286000"/>
          </a:xfrm>
        </p:spPr>
        <p:txBody>
          <a:bodyPr/>
          <a:lstStyle/>
          <a:p>
            <a:r>
              <a:rPr lang="en-US" u="sng"/>
              <a:t>Adobe Photoshop CS 4</a:t>
            </a:r>
          </a:p>
        </p:txBody>
      </p:sp>
      <p:sp>
        <p:nvSpPr>
          <p:cNvPr id="2051" name="Rectangle 3"/>
          <p:cNvSpPr>
            <a:spLocks noGrp="1" noChangeArrowheads="1"/>
          </p:cNvSpPr>
          <p:nvPr>
            <p:ph type="subTitle" idx="1"/>
          </p:nvPr>
        </p:nvSpPr>
        <p:spPr>
          <a:xfrm>
            <a:off x="1447800" y="4191000"/>
            <a:ext cx="5791200" cy="1447800"/>
          </a:xfrm>
        </p:spPr>
        <p:txBody>
          <a:bodyPr/>
          <a:lstStyle/>
          <a:p>
            <a:r>
              <a:rPr lang="en-US" sz="3600" u="sng"/>
              <a:t>Obiectele inteligente si filtrele inteligente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ChangeArrowheads="1"/>
          </p:cNvSpPr>
          <p:nvPr>
            <p:ph type="body" idx="1"/>
          </p:nvPr>
        </p:nvSpPr>
        <p:spPr>
          <a:xfrm>
            <a:off x="1676400" y="457200"/>
            <a:ext cx="7467600" cy="5638800"/>
          </a:xfrm>
        </p:spPr>
        <p:txBody>
          <a:bodyPr/>
          <a:lstStyle/>
          <a:p>
            <a:pPr>
              <a:buClr>
                <a:srgbClr val="000000"/>
              </a:buClr>
              <a:buFont typeface="Wingdings" pitchFamily="2" charset="2"/>
              <a:buChar char="v"/>
            </a:pPr>
            <a:r>
              <a:rPr lang="en-US" sz="2000" b="1" u="sng"/>
              <a:t>Exportul conţinutului unui obiect inteligent </a:t>
            </a:r>
          </a:p>
          <a:p>
            <a:pPr>
              <a:buClr>
                <a:srgbClr val="000000"/>
              </a:buClr>
              <a:buFont typeface="Wingdings" pitchFamily="2" charset="2"/>
              <a:buChar char="v"/>
            </a:pPr>
            <a:endParaRPr lang="en-US" sz="2000" b="1" u="sng"/>
          </a:p>
          <a:p>
            <a:pPr>
              <a:buClr>
                <a:srgbClr val="000000"/>
              </a:buClr>
              <a:buFont typeface="Wingdings" pitchFamily="2" charset="2"/>
              <a:buChar char=""/>
            </a:pPr>
            <a:r>
              <a:rPr lang="en-US" sz="1800" b="1"/>
              <a:t>Selectaţi obiectul inteligent din panoul Straturi şi selectaţi Strat &gt; Obiecte inteligente &gt; Export conţinut. </a:t>
            </a:r>
          </a:p>
          <a:p>
            <a:pPr>
              <a:buClr>
                <a:srgbClr val="000000"/>
              </a:buClr>
              <a:buFont typeface="Wingdings" pitchFamily="2" charset="2"/>
              <a:buChar char=""/>
            </a:pPr>
            <a:endParaRPr lang="en-US" sz="1800" b="1"/>
          </a:p>
          <a:p>
            <a:pPr>
              <a:buClr>
                <a:srgbClr val="000000"/>
              </a:buClr>
              <a:buFont typeface="Wingdings" pitchFamily="2" charset="2"/>
              <a:buChar char=""/>
            </a:pPr>
            <a:endParaRPr lang="en-US" sz="1800" b="1"/>
          </a:p>
          <a:p>
            <a:pPr>
              <a:buClr>
                <a:srgbClr val="000000"/>
              </a:buClr>
              <a:buFont typeface="Wingdings" pitchFamily="2" charset="2"/>
              <a:buChar char=""/>
            </a:pPr>
            <a:r>
              <a:rPr lang="en-US" sz="1800" b="1"/>
              <a:t>Alegeţi o locaţie pentru conţinutul obiectului inteligent, apoi faceţi clic pe Salvare. Photoshop exportă obiectul inteligent în formatul plasat iniţial (JPEG, AI, TIF, PDF sau alte formate). Dacă obiectul inteligent a fost creat din straturi, este exportat în format PSB.</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type="body" idx="1"/>
          </p:nvPr>
        </p:nvSpPr>
        <p:spPr>
          <a:xfrm>
            <a:off x="1676400" y="457200"/>
            <a:ext cx="7239000" cy="5638800"/>
          </a:xfrm>
        </p:spPr>
        <p:txBody>
          <a:bodyPr/>
          <a:lstStyle/>
          <a:p>
            <a:pPr>
              <a:lnSpc>
                <a:spcPct val="90000"/>
              </a:lnSpc>
              <a:buClr>
                <a:srgbClr val="000000"/>
              </a:buClr>
              <a:buFont typeface="Wingdings" pitchFamily="2" charset="2"/>
              <a:buChar char="v"/>
            </a:pPr>
            <a:r>
              <a:rPr lang="en-US" sz="2400" b="1" u="sng"/>
              <a:t>Conversia unui obiect inteligent într-un strat </a:t>
            </a:r>
          </a:p>
          <a:p>
            <a:pPr>
              <a:lnSpc>
                <a:spcPct val="90000"/>
              </a:lnSpc>
              <a:buClr>
                <a:srgbClr val="000000"/>
              </a:buClr>
              <a:buFont typeface="Wingdings" pitchFamily="2" charset="2"/>
              <a:buChar char="v"/>
            </a:pPr>
            <a:endParaRPr lang="en-US" sz="2400" b="1" u="sng"/>
          </a:p>
          <a:p>
            <a:pPr>
              <a:lnSpc>
                <a:spcPct val="90000"/>
              </a:lnSpc>
              <a:buClr>
                <a:srgbClr val="000000"/>
              </a:buClr>
              <a:buFont typeface="Wingdings" pitchFamily="2" charset="2"/>
              <a:buChar char=""/>
            </a:pPr>
            <a:r>
              <a:rPr lang="en-US" sz="2000"/>
              <a:t>Conversia unui obiect inteligent la un strat obişnuit rasterizează conţinutul la dimensiunea curentă. Convertiţi un obiect inteligent la un strat obişnuit numai dacă nu mai aveţi nevoie să editaţi datele obiectului inteligent. Transformările, deformările şi filtrele aplicate unui obiect inteligent nu mai sunt editabile după rasterizarea obiectului inteligent.</a:t>
            </a:r>
          </a:p>
          <a:p>
            <a:pPr>
              <a:lnSpc>
                <a:spcPct val="90000"/>
              </a:lnSpc>
              <a:buClr>
                <a:srgbClr val="000000"/>
              </a:buClr>
              <a:buFont typeface="Wingdings" pitchFamily="2" charset="2"/>
              <a:buChar char=""/>
            </a:pPr>
            <a:endParaRPr lang="en-US" sz="2000"/>
          </a:p>
          <a:p>
            <a:pPr>
              <a:lnSpc>
                <a:spcPct val="90000"/>
              </a:lnSpc>
              <a:buClr>
                <a:srgbClr val="000000"/>
              </a:buClr>
              <a:buFont typeface="Wingdings" pitchFamily="2" charset="2"/>
              <a:buChar char=""/>
            </a:pPr>
            <a:r>
              <a:rPr lang="en-US" sz="2000"/>
              <a:t>  Alegeţi obiectul inteligent şi selectaţi Strat &gt; Rasterizare &gt; Obiect inteligent. </a:t>
            </a:r>
          </a:p>
          <a:p>
            <a:pPr>
              <a:lnSpc>
                <a:spcPct val="90000"/>
              </a:lnSpc>
              <a:buClr>
                <a:srgbClr val="000000"/>
              </a:buClr>
              <a:buFont typeface="Wingdings" pitchFamily="2" charset="2"/>
              <a:buChar char=""/>
            </a:pPr>
            <a:endParaRPr lang="en-US" sz="2000"/>
          </a:p>
          <a:p>
            <a:pPr>
              <a:lnSpc>
                <a:spcPct val="90000"/>
              </a:lnSpc>
              <a:buClr>
                <a:srgbClr val="000000"/>
              </a:buClr>
              <a:buFont typeface="Wingdings" pitchFamily="2" charset="2"/>
              <a:buChar char=""/>
            </a:pPr>
            <a:r>
              <a:rPr lang="en-US" sz="2000"/>
              <a:t> Dacă doriţi să re-creaţi obiectul inteligent, reselectaţi straturile sale iniţiale şi începeţi de la zero. Noul obiect inteligent nu va păstra transformările pe care le-aţi aplicat obiectului inteligent iniţial.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ChangeArrowheads="1"/>
          </p:cNvSpPr>
          <p:nvPr>
            <p:ph type="body" idx="1"/>
          </p:nvPr>
        </p:nvSpPr>
        <p:spPr>
          <a:xfrm>
            <a:off x="2438400" y="2438400"/>
            <a:ext cx="7467600" cy="5715000"/>
          </a:xfrm>
        </p:spPr>
        <p:txBody>
          <a:bodyPr/>
          <a:lstStyle/>
          <a:p>
            <a:pPr>
              <a:buFont typeface="Wingdings" pitchFamily="2" charset="2"/>
              <a:buBlip>
                <a:blip r:embed="rId2"/>
              </a:buBlip>
            </a:pPr>
            <a:r>
              <a:rPr lang="en-US" sz="3200" b="1" u="sng"/>
              <a:t>Filtrele inteligente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p:cNvSpPr>
            <a:spLocks noGrp="1" noChangeArrowheads="1"/>
          </p:cNvSpPr>
          <p:nvPr>
            <p:ph type="body" idx="1"/>
          </p:nvPr>
        </p:nvSpPr>
        <p:spPr>
          <a:xfrm>
            <a:off x="1524000" y="1143000"/>
            <a:ext cx="7467600" cy="5715000"/>
          </a:xfrm>
        </p:spPr>
        <p:txBody>
          <a:bodyPr/>
          <a:lstStyle/>
          <a:p>
            <a:pPr>
              <a:buClr>
                <a:srgbClr val="000000"/>
              </a:buClr>
              <a:buFont typeface="Wingdings" pitchFamily="2" charset="2"/>
              <a:buChar char="v"/>
            </a:pPr>
            <a:r>
              <a:rPr lang="en-US" sz="1600" b="1" u="sng">
                <a:solidFill>
                  <a:schemeClr val="tx1"/>
                </a:solidFill>
              </a:rPr>
              <a:t>Defini</a:t>
            </a:r>
            <a:r>
              <a:rPr lang="en-US" sz="1600" b="1" u="sng">
                <a:solidFill>
                  <a:schemeClr val="tx1"/>
                </a:solidFill>
                <a:cs typeface="Arial" charset="0"/>
              </a:rPr>
              <a:t>ţ</a:t>
            </a:r>
            <a:r>
              <a:rPr lang="en-US" sz="1600" b="1" u="sng">
                <a:solidFill>
                  <a:schemeClr val="tx1"/>
                </a:solidFill>
              </a:rPr>
              <a:t>ie: </a:t>
            </a:r>
            <a:r>
              <a:rPr lang="en-US" sz="1600" b="1">
                <a:solidFill>
                  <a:schemeClr val="tx1"/>
                </a:solidFill>
              </a:rPr>
              <a:t>Filtrul este o </a:t>
            </a:r>
            <a:r>
              <a:rPr lang="en-US" sz="1600" b="1"/>
              <a:t>caracteristic</a:t>
            </a:r>
            <a:r>
              <a:rPr lang="en-US" sz="1600" b="1">
                <a:cs typeface="Arial" charset="0"/>
              </a:rPr>
              <a:t>ã a </a:t>
            </a:r>
            <a:r>
              <a:rPr lang="en-US" sz="1600" b="1"/>
              <a:t> unei aplica</a:t>
            </a:r>
            <a:r>
              <a:rPr lang="en-US" sz="1600" b="1">
                <a:cs typeface="Arial" charset="0"/>
              </a:rPr>
              <a:t>ţ</a:t>
            </a:r>
            <a:r>
              <a:rPr lang="en-US" sz="1600" b="1"/>
              <a:t>ii de editare ce altereaz</a:t>
            </a:r>
            <a:r>
              <a:rPr lang="en-US" sz="1600" b="1">
                <a:cs typeface="Arial" charset="0"/>
              </a:rPr>
              <a:t>ã</a:t>
            </a:r>
            <a:r>
              <a:rPr lang="en-US" sz="1600" b="1"/>
              <a:t> sau transform</a:t>
            </a:r>
            <a:r>
              <a:rPr lang="en-US" sz="1600" b="1">
                <a:cs typeface="Arial" charset="0"/>
              </a:rPr>
              <a:t>ã</a:t>
            </a:r>
            <a:r>
              <a:rPr lang="en-US" sz="1600" b="1"/>
              <a:t> pixelii selecta</a:t>
            </a:r>
            <a:r>
              <a:rPr lang="en-US" sz="1600" b="1">
                <a:cs typeface="Arial" charset="0"/>
              </a:rPr>
              <a:t>ţ</a:t>
            </a:r>
            <a:r>
              <a:rPr lang="en-US" sz="1600" b="1"/>
              <a:t>i pentru a produce un anumit efect vizual.</a:t>
            </a:r>
          </a:p>
          <a:p>
            <a:pPr>
              <a:buClr>
                <a:srgbClr val="000000"/>
              </a:buClr>
              <a:buFont typeface="Wingdings" pitchFamily="2" charset="2"/>
              <a:buChar char="v"/>
            </a:pPr>
            <a:endParaRPr lang="en-US" sz="1600" b="1"/>
          </a:p>
          <a:p>
            <a:pPr>
              <a:buClr>
                <a:srgbClr val="000000"/>
              </a:buClr>
              <a:buFont typeface="Wingdings" pitchFamily="2" charset="2"/>
              <a:buChar char="v"/>
            </a:pPr>
            <a:endParaRPr lang="en-US" sz="1600" b="1"/>
          </a:p>
          <a:p>
            <a:pPr>
              <a:buClr>
                <a:srgbClr val="000000"/>
              </a:buClr>
              <a:buFont typeface="Wingdings" pitchFamily="2" charset="2"/>
              <a:buChar char="v"/>
            </a:pPr>
            <a:endParaRPr lang="en-US" sz="1600" b="1"/>
          </a:p>
          <a:p>
            <a:pPr>
              <a:buClr>
                <a:srgbClr val="000000"/>
              </a:buClr>
              <a:buFont typeface="Wingdings" pitchFamily="2" charset="2"/>
              <a:buChar char="v"/>
            </a:pPr>
            <a:endParaRPr lang="en-US" sz="1600" b="1"/>
          </a:p>
          <a:p>
            <a:pPr>
              <a:buClr>
                <a:srgbClr val="000000"/>
              </a:buClr>
              <a:buFont typeface="Wingdings" pitchFamily="2" charset="2"/>
              <a:buChar char="v"/>
            </a:pPr>
            <a:r>
              <a:rPr lang="en-US" sz="1600" b="1" u="sng"/>
              <a:t>Utilizarea filtrelor</a:t>
            </a:r>
            <a:r>
              <a:rPr lang="en-US" sz="1600"/>
              <a:t> </a:t>
            </a:r>
          </a:p>
          <a:p>
            <a:pPr>
              <a:buFont typeface="Wingdings" pitchFamily="2" charset="2"/>
              <a:buNone/>
            </a:pPr>
            <a:r>
              <a:rPr lang="en-US" sz="1600" b="1"/>
              <a:t>         Puteţi utiliza filtrele pentru a curăţa sau a retuşa fotografiile, pentru a aplica efecte artistice speciale care conferă imaginii dvs. aspectul unui crochiu sau tablou impresionist sau pentru a crea transformări unice utilizând deformările şi efectele de iluminare. Filtrele furnizate de Adobe apar în meniul Filtru. Unele filtre furnizate de dezvoltatori terţi sunt disponibile ca plug-in-uri. După instalare, aceste filtre plug-in-uri apar în partea de jos a meniului Filtru. </a:t>
            </a:r>
          </a:p>
          <a:p>
            <a:pPr>
              <a:buFont typeface="Wingdings" pitchFamily="2" charset="2"/>
              <a:buNone/>
            </a:pPr>
            <a:r>
              <a:rPr lang="en-US" sz="1600" b="1"/>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type="body" idx="1"/>
          </p:nvPr>
        </p:nvSpPr>
        <p:spPr>
          <a:xfrm>
            <a:off x="1676400" y="381000"/>
            <a:ext cx="7467600" cy="5791200"/>
          </a:xfrm>
        </p:spPr>
        <p:txBody>
          <a:bodyPr/>
          <a:lstStyle/>
          <a:p>
            <a:pPr>
              <a:lnSpc>
                <a:spcPct val="80000"/>
              </a:lnSpc>
              <a:buClr>
                <a:srgbClr val="000000"/>
              </a:buClr>
              <a:buFont typeface="Wingdings" pitchFamily="2" charset="2"/>
              <a:buChar char="v"/>
            </a:pPr>
            <a:r>
              <a:rPr lang="en-US" sz="1600" b="1" u="sng">
                <a:solidFill>
                  <a:schemeClr val="tx1"/>
                </a:solidFill>
              </a:rPr>
              <a:t>Despre filtrele inteligente</a:t>
            </a:r>
            <a:r>
              <a:rPr lang="en-US" sz="1400"/>
              <a:t> </a:t>
            </a:r>
          </a:p>
          <a:p>
            <a:pPr>
              <a:lnSpc>
                <a:spcPct val="80000"/>
              </a:lnSpc>
              <a:buClr>
                <a:srgbClr val="000000"/>
              </a:buClr>
              <a:buFont typeface="Wingdings" pitchFamily="2" charset="2"/>
              <a:buChar char="v"/>
            </a:pPr>
            <a:endParaRPr lang="en-US" sz="1400"/>
          </a:p>
          <a:p>
            <a:pPr>
              <a:lnSpc>
                <a:spcPct val="80000"/>
              </a:lnSpc>
              <a:buFont typeface="Wingdings" pitchFamily="2" charset="2"/>
              <a:buNone/>
            </a:pPr>
            <a:r>
              <a:rPr lang="en-US" sz="1600" b="1"/>
              <a:t>          Orice filtru aplicat unui obiect inteligent este un filtru inteligent. Filtrele inteligente sunt afişate în panoul </a:t>
            </a:r>
            <a:r>
              <a:rPr lang="en-US" sz="1600" b="1" u="sng"/>
              <a:t>Straturi</a:t>
            </a:r>
            <a:r>
              <a:rPr lang="en-US" sz="1600" b="1"/>
              <a:t>, sub stratul </a:t>
            </a:r>
            <a:r>
              <a:rPr lang="en-US" sz="1600" b="1" u="sng"/>
              <a:t>Obiect</a:t>
            </a:r>
            <a:r>
              <a:rPr lang="en-US" sz="1600" b="1"/>
              <a:t> inteligent căruia i-au fost aplicate. Deoarece puteţi ajusta, elimina sau ascunde filtrele inteligente, acestea nu distrug informaţiile. </a:t>
            </a:r>
          </a:p>
          <a:p>
            <a:pPr>
              <a:lnSpc>
                <a:spcPct val="80000"/>
              </a:lnSpc>
              <a:buFont typeface="Wingdings" pitchFamily="2" charset="2"/>
              <a:buNone/>
            </a:pPr>
            <a:r>
              <a:rPr lang="en-US" sz="1600" b="1"/>
              <a:t>          Puteţi aplica orice filtru Photoshop (care a fost activat să lucreze cu Filtrele inteligente) - excepţie făcând </a:t>
            </a:r>
            <a:r>
              <a:rPr lang="en-US" sz="1600" b="1" u="sng"/>
              <a:t>Extragere</a:t>
            </a:r>
            <a:r>
              <a:rPr lang="en-US" sz="1600" b="1"/>
              <a:t>, </a:t>
            </a:r>
            <a:r>
              <a:rPr lang="en-US" sz="1600" b="1" u="sng"/>
              <a:t>Lichefiere</a:t>
            </a:r>
            <a:r>
              <a:rPr lang="en-US" sz="1600" b="1"/>
              <a:t>, </a:t>
            </a:r>
            <a:r>
              <a:rPr lang="en-US" sz="1600" b="1" u="sng"/>
              <a:t>Creator tipar</a:t>
            </a:r>
            <a:r>
              <a:rPr lang="en-US" sz="1600" b="1"/>
              <a:t> şi </a:t>
            </a:r>
            <a:r>
              <a:rPr lang="en-US" sz="1600" b="1" u="sng"/>
              <a:t>Punct de fugă</a:t>
            </a:r>
            <a:r>
              <a:rPr lang="en-US" sz="1600" b="1"/>
              <a:t> - ca Filtru inteligent. În plus, puteţi aplica ajustări de tip </a:t>
            </a:r>
            <a:r>
              <a:rPr lang="en-US" sz="1600" b="1" u="sng"/>
              <a:t>Umbră/Evidenţiere</a:t>
            </a:r>
            <a:r>
              <a:rPr lang="en-US" sz="1600" b="1"/>
              <a:t> şi </a:t>
            </a:r>
            <a:r>
              <a:rPr lang="en-US" sz="1600" b="1" u="sng"/>
              <a:t>Variaţii </a:t>
            </a:r>
            <a:r>
              <a:rPr lang="en-US" sz="1600" b="1"/>
              <a:t>ca filtre inteligente.</a:t>
            </a:r>
          </a:p>
          <a:p>
            <a:pPr>
              <a:lnSpc>
                <a:spcPct val="80000"/>
              </a:lnSpc>
              <a:buFont typeface="Wingdings" pitchFamily="2" charset="2"/>
              <a:buNone/>
            </a:pPr>
            <a:r>
              <a:rPr lang="en-US" sz="1600" b="1"/>
              <a:t>          Pentru a lucra cu filtrele inteligente, selectaţi un strat obiect inteligent, alegeţi un filtru, apoi setaţi opţiunile filtrului. După ce aplicaţi un filtru inteligent, îl puteţi ajusta, reordona sau şterge.</a:t>
            </a:r>
          </a:p>
          <a:p>
            <a:pPr>
              <a:lnSpc>
                <a:spcPct val="80000"/>
              </a:lnSpc>
              <a:buFont typeface="Wingdings" pitchFamily="2" charset="2"/>
              <a:buNone/>
            </a:pPr>
            <a:r>
              <a:rPr lang="en-US" sz="1600" b="1"/>
              <a:t>          Pentru a extinde sau a restrânge vizualizarea filtrelor inteligente, faceţi clic pe triunghiul de lângă pictograma Filtru inteligent, afişată la dreapta stratului Obiect inteligent din panoul </a:t>
            </a:r>
            <a:r>
              <a:rPr lang="en-US" sz="1600" b="1" u="sng"/>
              <a:t>Straturi</a:t>
            </a:r>
            <a:r>
              <a:rPr lang="en-US" sz="1600" b="1"/>
              <a:t>. (De asemenea, această tehnică afişează sau ascunde opţiunea </a:t>
            </a:r>
            <a:r>
              <a:rPr lang="en-US" sz="1600" b="1" u="sng"/>
              <a:t>Stil strat</a:t>
            </a:r>
            <a:r>
              <a:rPr lang="en-US" sz="1600" b="1"/>
              <a:t>.) Sau selectaţi </a:t>
            </a:r>
            <a:r>
              <a:rPr lang="en-US" sz="1600" b="1" u="sng"/>
              <a:t>Opţiuni</a:t>
            </a:r>
            <a:r>
              <a:rPr lang="en-US" sz="1600" b="1"/>
              <a:t> panou </a:t>
            </a:r>
            <a:r>
              <a:rPr lang="en-US" sz="1600" b="1" u="sng"/>
              <a:t>Straturi</a:t>
            </a:r>
            <a:r>
              <a:rPr lang="en-US" sz="1600" b="1"/>
              <a:t> din meniul panoului </a:t>
            </a:r>
            <a:r>
              <a:rPr lang="en-US" sz="1600" b="1" u="sng"/>
              <a:t>Straturi</a:t>
            </a:r>
            <a:r>
              <a:rPr lang="en-US" sz="1600" b="1"/>
              <a:t>, apoi selectaţi </a:t>
            </a:r>
            <a:r>
              <a:rPr lang="en-US" sz="1600" b="1" u="sng"/>
              <a:t>Expandare</a:t>
            </a:r>
            <a:r>
              <a:rPr lang="en-US" sz="1600" b="1"/>
              <a:t> efecte noi în caseta de dialog.</a:t>
            </a:r>
          </a:p>
          <a:p>
            <a:pPr>
              <a:lnSpc>
                <a:spcPct val="80000"/>
              </a:lnSpc>
              <a:buFont typeface="Wingdings" pitchFamily="2" charset="2"/>
              <a:buNone/>
            </a:pPr>
            <a:r>
              <a:rPr lang="en-US" sz="1600" b="1"/>
              <a:t>          Utilizaţi măştile de filtre pentru a masca selectiv efectele filtrelor inteligente. </a:t>
            </a:r>
          </a:p>
          <a:p>
            <a:pPr>
              <a:lnSpc>
                <a:spcPct val="80000"/>
              </a:lnSpc>
              <a:buClr>
                <a:srgbClr val="000000"/>
              </a:buClr>
              <a:buFont typeface="Wingdings" pitchFamily="2" charset="2"/>
              <a:buChar char="Ë"/>
            </a:pPr>
            <a:r>
              <a:rPr lang="en-US" sz="1600" b="1"/>
              <a:t>          </a:t>
            </a:r>
            <a:r>
              <a:rPr lang="en-US" sz="1600" b="1" u="sng"/>
              <a:t>Notă</a:t>
            </a:r>
            <a:r>
              <a:rPr lang="en-US" sz="1600" b="1"/>
              <a:t>: Dacă deschideţi un fişier care conţine un strat obiect inteligent cu un obiect inteligent în Photoshop, Photoshop păstrează efectele filtrelor inteligente când îl deschideţi, inclusiv măştile filtrelor. Totuşi, dacă ulterior editaţi stratul obiect inteligent, Photoshop nu va afişa filtrele inteligente ale stratului.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p:txBody>
          <a:bodyPr/>
          <a:lstStyle/>
          <a:p>
            <a:endParaRPr lang="ro-RO"/>
          </a:p>
        </p:txBody>
      </p:sp>
      <p:pic>
        <p:nvPicPr>
          <p:cNvPr id="207876" name="Picture 4" descr="filtres"/>
          <p:cNvPicPr>
            <a:picLocks noChangeAspect="1" noChangeArrowheads="1"/>
          </p:cNvPicPr>
          <p:nvPr>
            <p:ph idx="1"/>
          </p:nvPr>
        </p:nvPicPr>
        <p:blipFill>
          <a:blip r:embed="rId2"/>
          <a:srcRect/>
          <a:stretch>
            <a:fillRect/>
          </a:stretch>
        </p:blipFill>
        <p:spPr>
          <a:xfrm>
            <a:off x="0" y="0"/>
            <a:ext cx="9144000" cy="6858000"/>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Rectangle 3"/>
          <p:cNvSpPr>
            <a:spLocks noGrp="1" noChangeArrowheads="1"/>
          </p:cNvSpPr>
          <p:nvPr>
            <p:ph type="body" idx="1"/>
          </p:nvPr>
        </p:nvSpPr>
        <p:spPr>
          <a:xfrm>
            <a:off x="1676400" y="457200"/>
            <a:ext cx="7467600" cy="5638800"/>
          </a:xfrm>
        </p:spPr>
        <p:txBody>
          <a:bodyPr/>
          <a:lstStyle/>
          <a:p>
            <a:pPr>
              <a:lnSpc>
                <a:spcPct val="80000"/>
              </a:lnSpc>
              <a:buClr>
                <a:srgbClr val="000000"/>
              </a:buClr>
              <a:buFont typeface="Wingdings" pitchFamily="2" charset="2"/>
              <a:buChar char="v"/>
            </a:pPr>
            <a:r>
              <a:rPr lang="en-US" sz="1800" b="1" u="sng"/>
              <a:t>Aplicarea unui filtru inteligent </a:t>
            </a:r>
          </a:p>
          <a:p>
            <a:pPr>
              <a:lnSpc>
                <a:spcPct val="80000"/>
              </a:lnSpc>
              <a:buClr>
                <a:srgbClr val="000000"/>
              </a:buClr>
              <a:buFont typeface="Wingdings" pitchFamily="2" charset="2"/>
              <a:buChar char="v"/>
            </a:pPr>
            <a:endParaRPr lang="en-US" sz="1800" b="1" u="sng"/>
          </a:p>
          <a:p>
            <a:pPr>
              <a:lnSpc>
                <a:spcPct val="80000"/>
              </a:lnSpc>
              <a:buClr>
                <a:srgbClr val="000000"/>
              </a:buClr>
              <a:buSzTx/>
              <a:buFont typeface="Wingdings" pitchFamily="2" charset="2"/>
              <a:buChar char="¯"/>
            </a:pPr>
            <a:r>
              <a:rPr lang="en-US" sz="1400" b="1"/>
              <a:t>Efectuaţi una dintre următoarele acţiuni: </a:t>
            </a:r>
          </a:p>
          <a:p>
            <a:pPr>
              <a:lnSpc>
                <a:spcPct val="80000"/>
              </a:lnSpc>
              <a:buClr>
                <a:srgbClr val="000000"/>
              </a:buClr>
              <a:buSzTx/>
              <a:buFont typeface="Wingdings" pitchFamily="2" charset="2"/>
              <a:buChar char="¯"/>
            </a:pPr>
            <a:endParaRPr lang="en-US" sz="1400" b="1"/>
          </a:p>
          <a:p>
            <a:pPr lvl="1">
              <a:lnSpc>
                <a:spcPct val="80000"/>
              </a:lnSpc>
              <a:buClr>
                <a:srgbClr val="000000"/>
              </a:buClr>
              <a:buSzTx/>
              <a:buFont typeface="Wingdings" pitchFamily="2" charset="2"/>
              <a:buChar char="¯"/>
            </a:pPr>
            <a:r>
              <a:rPr lang="en-US" sz="1400" b="1"/>
              <a:t>Pentru a aplica un filtru inteligent unui întreg strat Obiect inteligent, selectaţi stratul din panoul Straturi.</a:t>
            </a:r>
          </a:p>
          <a:p>
            <a:pPr lvl="1">
              <a:lnSpc>
                <a:spcPct val="80000"/>
              </a:lnSpc>
              <a:buClr>
                <a:srgbClr val="000000"/>
              </a:buClr>
              <a:buSzTx/>
              <a:buFont typeface="Wingdings" pitchFamily="2" charset="2"/>
              <a:buChar char="¯"/>
            </a:pPr>
            <a:r>
              <a:rPr lang="en-US" sz="1400" b="1"/>
              <a:t>Pentru a reduce efectele filtrului inteligent la o zonă selectată a unui strat obiect inteligent, efectuaţi o selecţie.</a:t>
            </a:r>
          </a:p>
          <a:p>
            <a:pPr lvl="1">
              <a:lnSpc>
                <a:spcPct val="80000"/>
              </a:lnSpc>
              <a:buClr>
                <a:srgbClr val="000000"/>
              </a:buClr>
              <a:buSzTx/>
              <a:buFont typeface="Wingdings" pitchFamily="2" charset="2"/>
              <a:buChar char="¯"/>
            </a:pPr>
            <a:r>
              <a:rPr lang="en-US" sz="1400" b="1"/>
              <a:t>Pentru a aplica un filtru inteligent unui strat obişnuit, selectaţi stratul, apoi alegeţi Filtru &gt; Conversie pentru filtre inteligente şi faceţi clic pe OK.</a:t>
            </a:r>
          </a:p>
          <a:p>
            <a:pPr>
              <a:lnSpc>
                <a:spcPct val="80000"/>
              </a:lnSpc>
              <a:buClr>
                <a:srgbClr val="000000"/>
              </a:buClr>
              <a:buSzTx/>
              <a:buFont typeface="Wingdings" pitchFamily="2" charset="2"/>
              <a:buChar char="¯"/>
            </a:pPr>
            <a:r>
              <a:rPr lang="en-US" sz="1400" b="1"/>
              <a:t>Efectuaţi una dintre următoarele acţiuni: </a:t>
            </a:r>
          </a:p>
          <a:p>
            <a:pPr lvl="1">
              <a:lnSpc>
                <a:spcPct val="80000"/>
              </a:lnSpc>
              <a:buClr>
                <a:srgbClr val="000000"/>
              </a:buClr>
              <a:buSzTx/>
              <a:buFont typeface="Wingdings" pitchFamily="2" charset="2"/>
              <a:buChar char="¯"/>
            </a:pPr>
            <a:r>
              <a:rPr lang="en-US" sz="1400" b="1"/>
              <a:t>Alegeţi un filtru din meniul Filtru. Puteţi alege orice filtru, inclusiv filtre de la terţi, care acceptă filtre inteligente, cu excepţia Extragere, Lichefiere, Creator tipar şi Punct de fugă. </a:t>
            </a:r>
          </a:p>
          <a:p>
            <a:pPr lvl="1">
              <a:lnSpc>
                <a:spcPct val="80000"/>
              </a:lnSpc>
              <a:buClr>
                <a:srgbClr val="000000"/>
              </a:buClr>
              <a:buSzTx/>
              <a:buFont typeface="Wingdings" pitchFamily="2" charset="2"/>
              <a:buChar char="¯"/>
            </a:pPr>
            <a:r>
              <a:rPr lang="en-US" sz="1400" b="1"/>
              <a:t>Selectaţi Imagine &gt; Ajustări &gt; Umbră/Evidenţiere sau Imagine &gt; Ajustări &gt; Variaţii.</a:t>
            </a:r>
          </a:p>
          <a:p>
            <a:pPr>
              <a:lnSpc>
                <a:spcPct val="80000"/>
              </a:lnSpc>
              <a:buClr>
                <a:srgbClr val="000000"/>
              </a:buClr>
              <a:buSzTx/>
              <a:buFont typeface="Wingdings" pitchFamily="2" charset="2"/>
              <a:buChar char="¯"/>
            </a:pPr>
            <a:r>
              <a:rPr lang="en-US" sz="1400" b="1"/>
              <a:t>Notă: Dacă aplicaţi unul sau mai multe filtre utilizând galeria de filtre, acestea sunt afişate ca grup în panoul Straturi, denumit “Galerie filtre”. Nu puteţi rearanja filtrele dintr-o galerie de filtre. Puteţi edita filtrele individuale făcând dublu clic pe o intrare din galeria de filtre.</a:t>
            </a:r>
          </a:p>
          <a:p>
            <a:pPr>
              <a:lnSpc>
                <a:spcPct val="80000"/>
              </a:lnSpc>
              <a:buClr>
                <a:srgbClr val="000000"/>
              </a:buClr>
              <a:buSzTx/>
              <a:buFont typeface="Wingdings" pitchFamily="2" charset="2"/>
              <a:buChar char="¯"/>
            </a:pPr>
            <a:r>
              <a:rPr lang="en-US" sz="1400" b="1"/>
              <a:t>Setaţi opţiunile filtrului şi faceţi clic pe OK. Filtrul inteligent este afişat sub rândul Filtre inteligente din panoul Straturi, aflat sub stratul Obiect inteligent. Dacă vedeţi o pictogramă de avertisment lângă filtrul inteligent din panoul Straturi, filtrul nu acceptă modul sau adâncimea de culoare a imaginii.</a:t>
            </a:r>
          </a:p>
          <a:p>
            <a:pPr>
              <a:lnSpc>
                <a:spcPct val="80000"/>
              </a:lnSpc>
              <a:buClr>
                <a:srgbClr val="000000"/>
              </a:buClr>
              <a:buSzTx/>
              <a:buFont typeface="Wingdings" pitchFamily="2" charset="2"/>
              <a:buChar char="¯"/>
            </a:pPr>
            <a:r>
              <a:rPr lang="en-US" sz="1400" b="1"/>
              <a:t>După ce aplicaţi un filtru inteligent, îl puteţi trage (sau un grup întreg de filtre inteligente) în alt strat Obiect inteligent din panoul Straturi; apăsaţi Alt (Windows) sau Option (Mac OS) şi trageţi filtrele inteligente. Nu puteţi trage filtre inteligente pe straturi obişnuite</a:t>
            </a:r>
            <a:r>
              <a:rPr lang="en-US" sz="90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3" name="Rectangle 3"/>
          <p:cNvSpPr>
            <a:spLocks noGrp="1" noChangeArrowheads="1"/>
          </p:cNvSpPr>
          <p:nvPr>
            <p:ph type="body" idx="1"/>
          </p:nvPr>
        </p:nvSpPr>
        <p:spPr>
          <a:xfrm>
            <a:off x="1676400" y="381000"/>
            <a:ext cx="7467600" cy="5715000"/>
          </a:xfrm>
        </p:spPr>
        <p:txBody>
          <a:bodyPr/>
          <a:lstStyle/>
          <a:p>
            <a:pPr>
              <a:lnSpc>
                <a:spcPct val="80000"/>
              </a:lnSpc>
              <a:buClr>
                <a:srgbClr val="000000"/>
              </a:buClr>
              <a:buFont typeface="Wingdings" pitchFamily="2" charset="2"/>
              <a:buChar char="v"/>
            </a:pPr>
            <a:r>
              <a:rPr lang="en-US" sz="2000" b="1" u="sng"/>
              <a:t>Editarea unui filtru inteligent </a:t>
            </a:r>
          </a:p>
          <a:p>
            <a:pPr>
              <a:lnSpc>
                <a:spcPct val="80000"/>
              </a:lnSpc>
              <a:buClr>
                <a:srgbClr val="000000"/>
              </a:buClr>
              <a:buFont typeface="Wingdings" pitchFamily="2" charset="2"/>
              <a:buChar char="Ó"/>
            </a:pPr>
            <a:r>
              <a:rPr lang="en-US" sz="2000"/>
              <a:t/>
            </a:r>
            <a:br>
              <a:rPr lang="en-US" sz="2000"/>
            </a:br>
            <a:r>
              <a:rPr lang="en-US" sz="2000"/>
              <a:t>Dacă un filtru inteligent conţine setări editabile, îl puteţi edita oricând. De asemenea, puteţi edita opţiunile de amestecare pentru filtrele inteligente. </a:t>
            </a:r>
          </a:p>
          <a:p>
            <a:pPr>
              <a:lnSpc>
                <a:spcPct val="80000"/>
              </a:lnSpc>
              <a:buClr>
                <a:srgbClr val="000000"/>
              </a:buClr>
              <a:buFont typeface="Wingdings" pitchFamily="2" charset="2"/>
              <a:buNone/>
            </a:pPr>
            <a:r>
              <a:rPr lang="en-US" sz="2000"/>
              <a:t>Notă: Când editaţi un filtru inteligent, nu puteţi previzualiza filtrele stivuite pe acesta. După ce finalizaţi editarea filtrului inteligent, Photoshop afişează din nou filtrele stivuite pe acesta.</a:t>
            </a:r>
          </a:p>
          <a:p>
            <a:pPr>
              <a:lnSpc>
                <a:spcPct val="80000"/>
              </a:lnSpc>
              <a:buClr>
                <a:srgbClr val="000000"/>
              </a:buClr>
              <a:buFont typeface="Wingdings" pitchFamily="2" charset="2"/>
              <a:buNone/>
            </a:pPr>
            <a:endParaRPr lang="en-US" sz="2000" b="1"/>
          </a:p>
          <a:p>
            <a:pPr>
              <a:lnSpc>
                <a:spcPct val="80000"/>
              </a:lnSpc>
              <a:buClr>
                <a:srgbClr val="000000"/>
              </a:buClr>
              <a:buFont typeface="Wingdings" pitchFamily="2" charset="2"/>
              <a:buChar char="v"/>
            </a:pPr>
            <a:r>
              <a:rPr lang="en-US" sz="2000" b="1" u="sng"/>
              <a:t>Editarea setărilor filtrului inteligent</a:t>
            </a:r>
          </a:p>
          <a:p>
            <a:pPr>
              <a:lnSpc>
                <a:spcPct val="80000"/>
              </a:lnSpc>
              <a:buClr>
                <a:srgbClr val="000000"/>
              </a:buClr>
              <a:buFont typeface="Wingdings" pitchFamily="2" charset="2"/>
              <a:buChar char="Ó"/>
            </a:pPr>
            <a:r>
              <a:rPr lang="en-US" sz="2000"/>
              <a:t>Faceţi dublu clic pe Filtru inteligent din panoul Straturi. </a:t>
            </a:r>
          </a:p>
          <a:p>
            <a:pPr>
              <a:lnSpc>
                <a:spcPct val="80000"/>
              </a:lnSpc>
              <a:buClr>
                <a:srgbClr val="000000"/>
              </a:buClr>
              <a:buFont typeface="Wingdings" pitchFamily="2" charset="2"/>
              <a:buChar char="Ó"/>
            </a:pPr>
            <a:r>
              <a:rPr lang="en-US" sz="2000"/>
              <a:t>Setaţi opţiunile filtrului şi faceţi clic pe OK. </a:t>
            </a:r>
          </a:p>
          <a:p>
            <a:pPr>
              <a:lnSpc>
                <a:spcPct val="80000"/>
              </a:lnSpc>
              <a:buClr>
                <a:srgbClr val="000000"/>
              </a:buClr>
              <a:buFont typeface="Wingdings" pitchFamily="2" charset="2"/>
              <a:buChar char="v"/>
            </a:pPr>
            <a:r>
              <a:rPr lang="en-US" sz="2000" b="1" u="sng"/>
              <a:t>Editarea opţiunilor de amestecare pentru filtrul inteligent</a:t>
            </a:r>
          </a:p>
          <a:p>
            <a:pPr>
              <a:lnSpc>
                <a:spcPct val="80000"/>
              </a:lnSpc>
              <a:buClr>
                <a:srgbClr val="000000"/>
              </a:buClr>
              <a:buFont typeface="Wingdings" pitchFamily="2" charset="2"/>
              <a:buChar char="Ó"/>
            </a:pPr>
            <a:r>
              <a:rPr lang="en-US" sz="2000"/>
              <a:t>Editarea opţiunilor de amestecare ale filtrelor inteligente este similară utilizării comenzii Estompare la aplicarea unui filtru unui strat tradiţional.</a:t>
            </a:r>
          </a:p>
          <a:p>
            <a:pPr>
              <a:lnSpc>
                <a:spcPct val="80000"/>
              </a:lnSpc>
              <a:buClr>
                <a:srgbClr val="000000"/>
              </a:buClr>
              <a:buFont typeface="Wingdings" pitchFamily="2" charset="2"/>
              <a:buChar char="Ó"/>
            </a:pPr>
            <a:r>
              <a:rPr lang="en-US" sz="2000"/>
              <a:t>Faceţi dublu clic pe pictograma Editare opţiuni amestecare  , aflată lângă Filtru, în panoul Straturi. </a:t>
            </a:r>
          </a:p>
          <a:p>
            <a:pPr>
              <a:lnSpc>
                <a:spcPct val="80000"/>
              </a:lnSpc>
              <a:buClr>
                <a:srgbClr val="000000"/>
              </a:buClr>
              <a:buFont typeface="Wingdings" pitchFamily="2" charset="2"/>
              <a:buChar char="Ó"/>
            </a:pPr>
            <a:r>
              <a:rPr lang="en-US" sz="2000"/>
              <a:t>Setaţi opţiunile de amestecare şi faceţi clic pe OK. </a:t>
            </a:r>
          </a:p>
          <a:p>
            <a:pPr>
              <a:lnSpc>
                <a:spcPct val="80000"/>
              </a:lnSpc>
            </a:pPr>
            <a:endParaRPr lang="en-US" sz="1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type="body" idx="1"/>
          </p:nvPr>
        </p:nvSpPr>
        <p:spPr>
          <a:xfrm>
            <a:off x="1676400" y="381000"/>
            <a:ext cx="7467600" cy="5715000"/>
          </a:xfrm>
        </p:spPr>
        <p:txBody>
          <a:bodyPr/>
          <a:lstStyle/>
          <a:p>
            <a:pPr>
              <a:buClr>
                <a:srgbClr val="000000"/>
              </a:buClr>
              <a:buFont typeface="Wingdings" pitchFamily="2" charset="2"/>
              <a:buChar char="v"/>
            </a:pPr>
            <a:r>
              <a:rPr lang="en-US" sz="2400" b="1" u="sng"/>
              <a:t>Ascunderea filtrelor inteligente </a:t>
            </a:r>
          </a:p>
          <a:p>
            <a:pPr>
              <a:buClr>
                <a:srgbClr val="000000"/>
              </a:buClr>
              <a:buFont typeface="Wingdings" pitchFamily="2" charset="2"/>
              <a:buChar char="¯"/>
            </a:pPr>
            <a:r>
              <a:rPr lang="en-US"/>
              <a:t>  </a:t>
            </a:r>
            <a:r>
              <a:rPr lang="en-US" sz="2000" b="1"/>
              <a:t>Efectuaţi una dintre următoarele acţiuni: </a:t>
            </a:r>
          </a:p>
          <a:p>
            <a:pPr>
              <a:buClr>
                <a:srgbClr val="000000"/>
              </a:buClr>
              <a:buFont typeface="Wingdings" pitchFamily="2" charset="2"/>
              <a:buChar char="¯"/>
            </a:pPr>
            <a:endParaRPr lang="en-US" sz="2000" b="1"/>
          </a:p>
          <a:p>
            <a:pPr>
              <a:buClr>
                <a:srgbClr val="000000"/>
              </a:buClr>
              <a:buFont typeface="Wingdings" pitchFamily="2" charset="2"/>
              <a:buChar char="¯"/>
            </a:pPr>
            <a:r>
              <a:rPr lang="en-US" sz="2000" b="1"/>
              <a:t>Pentru a ascunde un singur filtru inteligent, faceţi clic pe pictograma în formă de ochi  , aflată lângă filtrul inteligent în panoul Straturi. Pentru a afişa filtrul inteligent, faceţi clic în coloană din nou.</a:t>
            </a:r>
          </a:p>
          <a:p>
            <a:pPr>
              <a:buClr>
                <a:srgbClr val="000000"/>
              </a:buClr>
              <a:buFont typeface="Wingdings" pitchFamily="2" charset="2"/>
              <a:buChar char="¯"/>
            </a:pPr>
            <a:endParaRPr lang="en-US" sz="2000" b="1"/>
          </a:p>
          <a:p>
            <a:pPr>
              <a:buClr>
                <a:srgbClr val="000000"/>
              </a:buClr>
              <a:buFont typeface="Wingdings" pitchFamily="2" charset="2"/>
              <a:buChar char="¯"/>
            </a:pPr>
            <a:r>
              <a:rPr lang="en-US" sz="2000" b="1"/>
              <a:t>Pentru a ascunde toate filtrele inteligente aplicate unui strat Obiect inteligent, faceţi clic pe pictograma în formă de ochi  , aflată lângă rândul Filtre inteligente, în panoul Straturi. Pentru a afişa filtrele inteligente, faceţi clic în coloană din nou.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body" idx="1"/>
          </p:nvPr>
        </p:nvSpPr>
        <p:spPr>
          <a:xfrm>
            <a:off x="1676400" y="381000"/>
            <a:ext cx="7315200" cy="5715000"/>
          </a:xfrm>
        </p:spPr>
        <p:txBody>
          <a:bodyPr/>
          <a:lstStyle/>
          <a:p>
            <a:pPr>
              <a:lnSpc>
                <a:spcPct val="80000"/>
              </a:lnSpc>
              <a:buClr>
                <a:srgbClr val="000000"/>
              </a:buClr>
              <a:buFont typeface="Wingdings" pitchFamily="2" charset="2"/>
              <a:buChar char="v"/>
            </a:pPr>
            <a:r>
              <a:rPr lang="en-US" sz="1800" b="1" u="sng"/>
              <a:t>Reordonarea, duplicarea sau ştergerea filtrelor inteligente </a:t>
            </a:r>
          </a:p>
          <a:p>
            <a:pPr>
              <a:lnSpc>
                <a:spcPct val="80000"/>
              </a:lnSpc>
              <a:buClr>
                <a:srgbClr val="000000"/>
              </a:buClr>
              <a:buFont typeface="Wingdings" pitchFamily="2" charset="2"/>
              <a:buNone/>
            </a:pPr>
            <a:r>
              <a:rPr lang="en-US" sz="1400"/>
              <a:t/>
            </a:r>
            <a:br>
              <a:rPr lang="en-US" sz="1400"/>
            </a:br>
            <a:r>
              <a:rPr lang="en-US" sz="1600" b="1"/>
              <a:t>Puteţi să reordonaţi filtrele inteligente în panoul Straturi, să le duplicaţi sau să ştergeţi filtrele inteligente dacă nu mai doriţi să le aplicaţi unui obiect inteligent.</a:t>
            </a:r>
          </a:p>
          <a:p>
            <a:pPr>
              <a:lnSpc>
                <a:spcPct val="80000"/>
              </a:lnSpc>
              <a:buClr>
                <a:srgbClr val="000000"/>
              </a:buClr>
              <a:buFont typeface="Wingdings" pitchFamily="2" charset="2"/>
              <a:buChar char="v"/>
            </a:pPr>
            <a:endParaRPr lang="en-US" sz="1600" b="1"/>
          </a:p>
          <a:p>
            <a:pPr>
              <a:lnSpc>
                <a:spcPct val="80000"/>
              </a:lnSpc>
              <a:buClr>
                <a:srgbClr val="000000"/>
              </a:buClr>
              <a:buFont typeface="Wingdings" pitchFamily="2" charset="2"/>
              <a:buChar char="v"/>
            </a:pPr>
            <a:r>
              <a:rPr lang="en-US" sz="1800" b="1" u="sng"/>
              <a:t>Reordonarea filtrelor inteligente</a:t>
            </a:r>
          </a:p>
          <a:p>
            <a:pPr>
              <a:lnSpc>
                <a:spcPct val="80000"/>
              </a:lnSpc>
              <a:buClr>
                <a:srgbClr val="000000"/>
              </a:buClr>
              <a:buFont typeface="Wingdings" pitchFamily="2" charset="2"/>
              <a:buChar char="Ì"/>
            </a:pPr>
            <a:r>
              <a:rPr lang="en-US" sz="1400"/>
              <a:t>  </a:t>
            </a:r>
            <a:r>
              <a:rPr lang="en-US" sz="1600" b="1"/>
              <a:t>În panoul Straturi, trageţi un filtru inteligent în sus sau în jos în listă. Nu puteţi reordona filtrele inteligente aplicate din galeria de filtre. </a:t>
            </a:r>
          </a:p>
          <a:p>
            <a:pPr>
              <a:lnSpc>
                <a:spcPct val="80000"/>
              </a:lnSpc>
              <a:buClr>
                <a:srgbClr val="000000"/>
              </a:buClr>
              <a:buFont typeface="Wingdings" pitchFamily="2" charset="2"/>
              <a:buChar char="Ì"/>
            </a:pPr>
            <a:r>
              <a:rPr lang="en-US" sz="1600" b="1"/>
              <a:t>Photoshop aplică filtrele inteligente de jos în sus. </a:t>
            </a:r>
          </a:p>
          <a:p>
            <a:pPr>
              <a:lnSpc>
                <a:spcPct val="80000"/>
              </a:lnSpc>
            </a:pPr>
            <a:endParaRPr lang="en-US" sz="1600" b="1"/>
          </a:p>
          <a:p>
            <a:pPr>
              <a:lnSpc>
                <a:spcPct val="80000"/>
              </a:lnSpc>
              <a:buClr>
                <a:srgbClr val="000000"/>
              </a:buClr>
              <a:buFont typeface="Wingdings" pitchFamily="2" charset="2"/>
              <a:buChar char="v"/>
            </a:pPr>
            <a:r>
              <a:rPr lang="en-US" sz="1600" b="1" u="sng"/>
              <a:t>Duplicarea filtrelor inteligente</a:t>
            </a:r>
          </a:p>
          <a:p>
            <a:pPr>
              <a:lnSpc>
                <a:spcPct val="80000"/>
              </a:lnSpc>
              <a:buClr>
                <a:srgbClr val="000000"/>
              </a:buClr>
              <a:buFont typeface="Wingdings" pitchFamily="2" charset="2"/>
              <a:buChar char="Ì"/>
            </a:pPr>
            <a:r>
              <a:rPr lang="en-US" sz="1400"/>
              <a:t>  </a:t>
            </a:r>
            <a:r>
              <a:rPr lang="en-US" sz="1600" b="1"/>
              <a:t>În panoul Straturi, apăsaţi Alt (Windows) sau Option (Mac OS) şi trageţi filtrul inteligent de pe un obiect inteligent pe altul sau într-o locaţie nouă din lista de filtre inteligente. </a:t>
            </a:r>
          </a:p>
          <a:p>
            <a:pPr>
              <a:lnSpc>
                <a:spcPct val="80000"/>
              </a:lnSpc>
              <a:buClr>
                <a:srgbClr val="000000"/>
              </a:buClr>
              <a:buFont typeface="Wingdings" pitchFamily="2" charset="2"/>
              <a:buChar char="Ì"/>
            </a:pPr>
            <a:r>
              <a:rPr lang="en-US" sz="1600" b="1"/>
              <a:t>Notă: Pentru a duplica toate filtrele inteligente, Alt-tragere (Windows) sau Option-tragere (Mac OS) pe pictograma Filtre inteligente care este afişată lângă stratul obiect inteligent. </a:t>
            </a:r>
          </a:p>
          <a:p>
            <a:pPr>
              <a:lnSpc>
                <a:spcPct val="80000"/>
              </a:lnSpc>
            </a:pPr>
            <a:endParaRPr lang="en-US" sz="1600" b="1"/>
          </a:p>
          <a:p>
            <a:pPr>
              <a:lnSpc>
                <a:spcPct val="80000"/>
              </a:lnSpc>
              <a:buClr>
                <a:srgbClr val="000000"/>
              </a:buClr>
              <a:buFont typeface="Wingdings" pitchFamily="2" charset="2"/>
              <a:buChar char="v"/>
            </a:pPr>
            <a:r>
              <a:rPr lang="en-US" sz="1600" b="1" u="sng"/>
              <a:t>Ştergerea filtrelor inteligente</a:t>
            </a:r>
          </a:p>
          <a:p>
            <a:pPr>
              <a:lnSpc>
                <a:spcPct val="80000"/>
              </a:lnSpc>
              <a:buClr>
                <a:srgbClr val="000000"/>
              </a:buClr>
              <a:buFont typeface="Wingdings" pitchFamily="2" charset="2"/>
              <a:buChar char="Ì"/>
            </a:pPr>
            <a:r>
              <a:rPr lang="en-US" sz="1600" b="1"/>
              <a:t>Pentru a şterge un filtru inteligent individual, îl puteţi trage pe pictograma Ştergere   din partea inferioară a panoului Straturi. </a:t>
            </a:r>
          </a:p>
          <a:p>
            <a:pPr>
              <a:lnSpc>
                <a:spcPct val="80000"/>
              </a:lnSpc>
              <a:buClr>
                <a:srgbClr val="000000"/>
              </a:buClr>
              <a:buFont typeface="Wingdings" pitchFamily="2" charset="2"/>
              <a:buChar char="Ì"/>
            </a:pPr>
            <a:r>
              <a:rPr lang="en-US" sz="1600" b="1"/>
              <a:t>Pentru a şterge toate filtrele inteligente aplicate unui strat obiect inteligent, selectaţi stratul obiect inteligent şi alegeţi Strat &gt; Filtru inteligent &gt; Golire filtre inteligente.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Rectangle 3"/>
          <p:cNvSpPr>
            <a:spLocks noGrp="1" noChangeArrowheads="1"/>
          </p:cNvSpPr>
          <p:nvPr>
            <p:ph type="body" idx="1"/>
          </p:nvPr>
        </p:nvSpPr>
        <p:spPr>
          <a:xfrm>
            <a:off x="1524000" y="381000"/>
            <a:ext cx="7467600" cy="5791200"/>
          </a:xfrm>
        </p:spPr>
        <p:txBody>
          <a:bodyPr/>
          <a:lstStyle/>
          <a:p>
            <a:pPr>
              <a:lnSpc>
                <a:spcPct val="80000"/>
              </a:lnSpc>
              <a:buClr>
                <a:srgbClr val="000000"/>
              </a:buClr>
              <a:buFont typeface="Wingdings" pitchFamily="2" charset="2"/>
              <a:buChar char="v"/>
            </a:pPr>
            <a:r>
              <a:rPr lang="en-US" sz="1800" b="1" u="sng"/>
              <a:t>Despre Obiecte inteligente</a:t>
            </a:r>
            <a:r>
              <a:rPr lang="en-US" sz="1800"/>
              <a:t> </a:t>
            </a:r>
          </a:p>
          <a:p>
            <a:pPr>
              <a:lnSpc>
                <a:spcPct val="80000"/>
              </a:lnSpc>
              <a:buFont typeface="Wingdings" pitchFamily="2" charset="2"/>
              <a:buNone/>
            </a:pPr>
            <a:r>
              <a:rPr lang="en-US" sz="1800"/>
              <a:t>		Obiectele inteligente sunt straturi care conţin date despre imagini de la imagini raster sau vectoriale, precum fişiere Photoshop sau Illustrator. Obiectele inteligente păstrează conţinutul unei imagini sursă cu toate caracteristicile sale iniţiale, permiţându-vă să efectuaţi editarea pe un strat fără distrugerea informaţiilor. </a:t>
            </a:r>
          </a:p>
          <a:p>
            <a:pPr>
              <a:lnSpc>
                <a:spcPct val="80000"/>
              </a:lnSpc>
              <a:buFont typeface="Wingdings" pitchFamily="2" charset="2"/>
              <a:buNone/>
            </a:pPr>
            <a:r>
              <a:rPr lang="en-US" sz="1800"/>
              <a:t>		Puteţi crea obiecte inteligente utilizând câteva metode: utilizând comanda Deschidere ca obiect inteligent; plasând un fişier, lipind date din Illustrator; sau convertind unul sau mai multe straturi Photoshop în obiecte inteligente. </a:t>
            </a:r>
          </a:p>
          <a:p>
            <a:pPr>
              <a:lnSpc>
                <a:spcPct val="80000"/>
              </a:lnSpc>
              <a:buFont typeface="Wingdings" pitchFamily="2" charset="2"/>
              <a:buNone/>
            </a:pPr>
            <a:r>
              <a:rPr lang="en-US" sz="1800"/>
              <a:t>Cu obiectele inteligente puteţi:</a:t>
            </a:r>
          </a:p>
          <a:p>
            <a:pPr>
              <a:lnSpc>
                <a:spcPct val="80000"/>
              </a:lnSpc>
              <a:buClr>
                <a:srgbClr val="000000"/>
              </a:buClr>
              <a:buFont typeface="Wingdings" pitchFamily="2" charset="2"/>
              <a:buChar char="F"/>
            </a:pPr>
            <a:r>
              <a:rPr lang="en-US" sz="1600" b="1"/>
              <a:t>          Efectua transformări fără distrugerea informaţiilor. Puteţi scala, roti, înclina, deforma, transforma în perspectivă sau deforma un strat fără a pierde datele sau calitatea imaginii originale deoarece transformările nu afectează datele originale.</a:t>
            </a:r>
          </a:p>
          <a:p>
            <a:pPr>
              <a:lnSpc>
                <a:spcPct val="80000"/>
              </a:lnSpc>
              <a:buClr>
                <a:srgbClr val="000000"/>
              </a:buClr>
              <a:buFont typeface="Wingdings" pitchFamily="2" charset="2"/>
              <a:buChar char="F"/>
            </a:pPr>
            <a:r>
              <a:rPr lang="en-US" sz="1600" b="1"/>
              <a:t>          Lucra cu date vectoriale, precum ilustraţii vectoriale din Illustrator, care altfel ar fi rasterizate în Photoshop. </a:t>
            </a:r>
          </a:p>
          <a:p>
            <a:pPr>
              <a:lnSpc>
                <a:spcPct val="80000"/>
              </a:lnSpc>
              <a:buClr>
                <a:srgbClr val="000000"/>
              </a:buClr>
              <a:buFont typeface="Wingdings" pitchFamily="2" charset="2"/>
              <a:buChar char="F"/>
            </a:pPr>
            <a:r>
              <a:rPr lang="en-US" sz="1600" b="1"/>
              <a:t>	Efectua filtrare fără distrugerea informaţiilor. Puteţi edita oricând filtrele aplicate obiectelor inteligente.</a:t>
            </a:r>
          </a:p>
          <a:p>
            <a:pPr>
              <a:lnSpc>
                <a:spcPct val="80000"/>
              </a:lnSpc>
              <a:buClr>
                <a:srgbClr val="000000"/>
              </a:buClr>
              <a:buFont typeface="Wingdings" pitchFamily="2" charset="2"/>
              <a:buChar char="F"/>
            </a:pPr>
            <a:r>
              <a:rPr lang="en-US" sz="1600" b="1"/>
              <a:t>	Edita un obiect inteligent şi actualiza automat toate manifestările sale legate.</a:t>
            </a:r>
          </a:p>
          <a:p>
            <a:pPr>
              <a:lnSpc>
                <a:spcPct val="80000"/>
              </a:lnSpc>
              <a:buClr>
                <a:srgbClr val="000000"/>
              </a:buClr>
              <a:buFont typeface="Wingdings" pitchFamily="2" charset="2"/>
              <a:buChar char="F"/>
            </a:pPr>
            <a:r>
              <a:rPr lang="en-US" sz="1600" b="1"/>
              <a:t>	Aplica o mască de strat legată sau nelegată de stratul Obiect inteligent.</a:t>
            </a:r>
            <a:endParaRPr lang="en-US" sz="1600"/>
          </a:p>
          <a:p>
            <a:pPr>
              <a:lnSpc>
                <a:spcPct val="80000"/>
              </a:lnSpc>
            </a:pPr>
            <a:endParaRPr lang="en-US" sz="16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type="body" idx="1"/>
          </p:nvPr>
        </p:nvSpPr>
        <p:spPr>
          <a:xfrm>
            <a:off x="2667000" y="2971800"/>
            <a:ext cx="7467600" cy="5638800"/>
          </a:xfrm>
        </p:spPr>
        <p:txBody>
          <a:bodyPr/>
          <a:lstStyle/>
          <a:p>
            <a:pPr>
              <a:buClr>
                <a:srgbClr val="000000"/>
              </a:buClr>
              <a:buFont typeface="Wingdings" pitchFamily="2" charset="2"/>
              <a:buChar char="N"/>
            </a:pPr>
            <a:r>
              <a:rPr lang="en-US" sz="2000"/>
              <a:t>Coordonator:Pantiru Diana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ChangeArrowheads="1"/>
          </p:cNvSpPr>
          <p:nvPr>
            <p:ph type="body" idx="1"/>
          </p:nvPr>
        </p:nvSpPr>
        <p:spPr>
          <a:xfrm>
            <a:off x="1524000" y="533400"/>
            <a:ext cx="7467600" cy="5715000"/>
          </a:xfrm>
        </p:spPr>
        <p:txBody>
          <a:bodyPr/>
          <a:lstStyle/>
          <a:p>
            <a:pPr>
              <a:buClr>
                <a:srgbClr val="000000"/>
              </a:buClr>
              <a:buFont typeface="Wingdings" pitchFamily="2" charset="2"/>
              <a:buChar char="ª"/>
            </a:pPr>
            <a:r>
              <a:rPr lang="en-US" sz="1800" b="1"/>
              <a:t>Nu puteţi efectua operaţii care modifică datele pixelilor - precum pictarea, luminarea, întunecarea sau clonarea - direct pe un strat Obiect inteligent, decât dacă îl convertiţi în prealabil la strat obişnuit, care va fi rasterizat. Pentru a efectua operaţii care modifică datele pixelilor, puteţi edita conţinutul unui obiect inteligent, clona un strat nou deasupra stratului obiect inteligent, edita duplicatele obiectului inteligent sau crea un strat nou. </a:t>
            </a:r>
          </a:p>
          <a:p>
            <a:pPr>
              <a:buClr>
                <a:srgbClr val="000000"/>
              </a:buClr>
              <a:buFont typeface="Wingdings" pitchFamily="2" charset="2"/>
              <a:buChar char="ª"/>
            </a:pPr>
            <a:endParaRPr lang="en-US" sz="1800" b="1"/>
          </a:p>
          <a:p>
            <a:pPr>
              <a:buClr>
                <a:srgbClr val="000000"/>
              </a:buClr>
              <a:buFont typeface="Wingdings" pitchFamily="2" charset="2"/>
              <a:buChar char="ª"/>
            </a:pPr>
            <a:endParaRPr lang="en-US" sz="1800" b="1"/>
          </a:p>
          <a:p>
            <a:pPr>
              <a:buClr>
                <a:srgbClr val="000000"/>
              </a:buClr>
              <a:buFont typeface="Wingdings" pitchFamily="2" charset="2"/>
              <a:buChar char="ª"/>
            </a:pPr>
            <a:r>
              <a:rPr lang="en-US" sz="1800" b="1"/>
              <a:t>Notă: Când transformaţi un obiect inteligent care are un filtru inteligent aplicat, Photoshop dezactivează efectele filtrului în cursul efectuării transformării. Efectele filtrelor sunt aplicate din nou după finalizarea transformării. </a:t>
            </a:r>
          </a:p>
          <a:p>
            <a:pPr>
              <a:buClr>
                <a:srgbClr val="000000"/>
              </a:buClr>
              <a:buFont typeface="Wingdings" pitchFamily="2" charset="2"/>
              <a:buChar char="ª"/>
            </a:pPr>
            <a:r>
              <a:rPr lang="en-US" sz="1800" b="1"/>
              <a:t>In imaginea de pe urmatorul slide este reprezentat un strat obişnuit şi Obiect inteligent în panoul Straturi. Pictograma din colţul din dreapta-jos al miniaturii indică obiectul inteligent.</a:t>
            </a:r>
            <a:r>
              <a:rPr lang="en-US" sz="1800"/>
              <a:t> </a:t>
            </a:r>
            <a:endParaRPr lang="en-US" sz="1800" b="1"/>
          </a:p>
          <a:p>
            <a:pPr>
              <a:buClr>
                <a:srgbClr val="000000"/>
              </a:buClr>
              <a:buFont typeface="Wingdings" pitchFamily="2" charset="2"/>
              <a:buChar char="ª"/>
            </a:pPr>
            <a:r>
              <a:rPr lang="en-US" sz="1800" b="1"/>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4259" name="Picture 3"/>
          <p:cNvPicPr>
            <a:picLocks noChangeAspect="1" noChangeArrowheads="1"/>
          </p:cNvPicPr>
          <p:nvPr>
            <p:ph type="body" idx="1"/>
          </p:nvPr>
        </p:nvPicPr>
        <p:blipFill>
          <a:blip r:embed="rId2"/>
          <a:srcRect/>
          <a:stretch>
            <a:fillRect/>
          </a:stretch>
        </p:blipFill>
        <p:spPr>
          <a:xfrm>
            <a:off x="1828800" y="457200"/>
            <a:ext cx="7010400" cy="5562600"/>
          </a:xfrm>
        </p:spPr>
      </p:pic>
      <p:sp>
        <p:nvSpPr>
          <p:cNvPr id="224260" name="Rectangle 4"/>
          <p:cNvSpPr>
            <a:spLocks noChangeArrowheads="1"/>
          </p:cNvSpPr>
          <p:nvPr/>
        </p:nvSpPr>
        <p:spPr bwMode="auto">
          <a:xfrm>
            <a:off x="0" y="1752600"/>
            <a:ext cx="1676400" cy="4492625"/>
          </a:xfrm>
          <a:prstGeom prst="rect">
            <a:avLst/>
          </a:prstGeom>
          <a:noFill/>
          <a:ln w="9525" algn="ctr">
            <a:noFill/>
            <a:miter lim="800000"/>
            <a:headEnd/>
            <a:tailEnd/>
          </a:ln>
          <a:effectLst/>
        </p:spPr>
        <p:txBody>
          <a:bodyPr>
            <a:spAutoFit/>
          </a:bodyPr>
          <a:lstStyle/>
          <a:p>
            <a:pPr marL="342900" indent="-342900">
              <a:buClr>
                <a:srgbClr val="000000"/>
              </a:buClr>
              <a:buFont typeface="Wingdings" pitchFamily="2" charset="2"/>
              <a:buChar char="ª"/>
            </a:pPr>
            <a:r>
              <a:rPr lang="en-US" b="1"/>
              <a:t>In imaginea alaturata  este reprezentat un strat obişnuit şi Obiect inteligent în panoul Straturi. Pictograma din colţul din dreapta-jos al miniaturii indică obiectul inteligent.</a:t>
            </a:r>
            <a:r>
              <a:rPr lang="en-US"/>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3"/>
          <p:cNvSpPr>
            <a:spLocks noGrp="1" noChangeArrowheads="1"/>
          </p:cNvSpPr>
          <p:nvPr>
            <p:ph type="body" idx="1"/>
          </p:nvPr>
        </p:nvSpPr>
        <p:spPr>
          <a:xfrm>
            <a:off x="1524000" y="304800"/>
            <a:ext cx="7620000" cy="5715000"/>
          </a:xfrm>
        </p:spPr>
        <p:txBody>
          <a:bodyPr/>
          <a:lstStyle/>
          <a:p>
            <a:pPr>
              <a:lnSpc>
                <a:spcPct val="80000"/>
              </a:lnSpc>
              <a:buClr>
                <a:srgbClr val="000000"/>
              </a:buClr>
              <a:buFont typeface="Wingdings" pitchFamily="2" charset="2"/>
              <a:buChar char="v"/>
            </a:pPr>
            <a:r>
              <a:rPr lang="en-US" sz="2000" b="1" u="sng"/>
              <a:t>Crearea obiectelor inteligente </a:t>
            </a:r>
          </a:p>
          <a:p>
            <a:pPr>
              <a:lnSpc>
                <a:spcPct val="80000"/>
              </a:lnSpc>
              <a:buClr>
                <a:srgbClr val="000000"/>
              </a:buClr>
              <a:buFont typeface="Wingdings" pitchFamily="2" charset="2"/>
              <a:buChar char="v"/>
            </a:pPr>
            <a:endParaRPr lang="en-US" sz="2000" b="1" u="sng"/>
          </a:p>
          <a:p>
            <a:pPr>
              <a:lnSpc>
                <a:spcPct val="80000"/>
              </a:lnSpc>
              <a:buClr>
                <a:srgbClr val="000000"/>
              </a:buClr>
              <a:buFont typeface="Wingdings" pitchFamily="2" charset="2"/>
              <a:buChar char="Ø"/>
            </a:pPr>
            <a:r>
              <a:rPr lang="en-US" sz="1800"/>
              <a:t> </a:t>
            </a:r>
            <a:r>
              <a:rPr lang="en-US" sz="1800" b="1"/>
              <a:t> Puteţi realiza una dintre următoarele acţiuni:</a:t>
            </a:r>
          </a:p>
          <a:p>
            <a:pPr>
              <a:lnSpc>
                <a:spcPct val="80000"/>
              </a:lnSpc>
              <a:buClr>
                <a:srgbClr val="000000"/>
              </a:buClr>
              <a:buFont typeface="Wingdings" pitchFamily="2" charset="2"/>
              <a:buChar char="Ø"/>
            </a:pPr>
            <a:endParaRPr lang="en-US" sz="1800" b="1"/>
          </a:p>
          <a:p>
            <a:pPr>
              <a:lnSpc>
                <a:spcPct val="80000"/>
              </a:lnSpc>
              <a:buClr>
                <a:srgbClr val="000000"/>
              </a:buClr>
              <a:buFont typeface="Wingdings" pitchFamily="2" charset="2"/>
              <a:buChar char=""/>
            </a:pPr>
            <a:r>
              <a:rPr lang="en-US" sz="1800" b="1"/>
              <a:t>Selectaţi Fişier &gt; Deschidere ca obiect inteligent, selectaţi un fişier şi faceţi clic pe Deschidere.</a:t>
            </a:r>
          </a:p>
          <a:p>
            <a:pPr>
              <a:lnSpc>
                <a:spcPct val="80000"/>
              </a:lnSpc>
              <a:buClr>
                <a:srgbClr val="000000"/>
              </a:buClr>
              <a:buFont typeface="Wingdings" pitchFamily="2" charset="2"/>
              <a:buChar char=""/>
            </a:pPr>
            <a:endParaRPr lang="en-US" sz="1800" b="1"/>
          </a:p>
          <a:p>
            <a:pPr>
              <a:lnSpc>
                <a:spcPct val="80000"/>
              </a:lnSpc>
              <a:buClr>
                <a:srgbClr val="000000"/>
              </a:buClr>
              <a:buFont typeface="Wingdings" pitchFamily="2" charset="2"/>
              <a:buChar char=""/>
            </a:pPr>
            <a:r>
              <a:rPr lang="en-US" sz="1800" b="1"/>
              <a:t>Selectaţi Fişier &gt; Plasare pentru a importa fişiere ca obiecte inteligente într-un document Photoshop deschis.</a:t>
            </a:r>
          </a:p>
          <a:p>
            <a:pPr>
              <a:lnSpc>
                <a:spcPct val="80000"/>
              </a:lnSpc>
              <a:buClr>
                <a:srgbClr val="000000"/>
              </a:buClr>
              <a:buFont typeface="Wingdings" pitchFamily="2" charset="2"/>
              <a:buChar char=""/>
            </a:pPr>
            <a:endParaRPr lang="en-US" sz="1800" b="1"/>
          </a:p>
          <a:p>
            <a:pPr>
              <a:lnSpc>
                <a:spcPct val="80000"/>
              </a:lnSpc>
              <a:buClr>
                <a:srgbClr val="000000"/>
              </a:buClr>
              <a:buFont typeface="Wingdings" pitchFamily="2" charset="2"/>
              <a:buChar char=""/>
            </a:pPr>
            <a:r>
              <a:rPr lang="en-US" sz="1800" b="1"/>
              <a:t> Deşi puteţi plasa fişiere JPEG, este recomandabil să plasaţi fişiere PSD, TIFF sau PSB, deoarece puteţi să adăugaţi straturi, să modificaţi pixeli şi să resalvaţi fişierul fără pierderi. (Salvarea unui fişier JPEG modificat necesită aplatizarea straturilor noi şi recomprimarea imaginii, ceea ce conduce la degradarea calităţii imaginii).</a:t>
            </a:r>
          </a:p>
          <a:p>
            <a:pPr>
              <a:lnSpc>
                <a:spcPct val="80000"/>
              </a:lnSpc>
              <a:buClr>
                <a:srgbClr val="000000"/>
              </a:buClr>
              <a:buFont typeface="Wingdings" pitchFamily="2" charset="2"/>
              <a:buChar char=""/>
            </a:pPr>
            <a:endParaRPr lang="en-US" sz="1800" b="1"/>
          </a:p>
          <a:p>
            <a:pPr>
              <a:lnSpc>
                <a:spcPct val="80000"/>
              </a:lnSpc>
              <a:buClr>
                <a:srgbClr val="000000"/>
              </a:buClr>
              <a:buFont typeface="Wingdings" pitchFamily="2" charset="2"/>
              <a:buChar char=""/>
            </a:pPr>
            <a:r>
              <a:rPr lang="en-US" sz="1800" b="1"/>
              <a:t>Selectaţi Strat &gt; Obiect inteligent &gt; Conversie la obiect inteligent pentru a converti un strat selectat într-un obiect inteligent. </a:t>
            </a:r>
          </a:p>
          <a:p>
            <a:pPr>
              <a:lnSpc>
                <a:spcPct val="80000"/>
              </a:lnSpc>
              <a:buClr>
                <a:srgbClr val="000000"/>
              </a:buClr>
              <a:buFont typeface="Wingdings" pitchFamily="2" charset="2"/>
              <a:buChar char=""/>
            </a:pPr>
            <a:endParaRPr lang="en-US" sz="1800" b="1"/>
          </a:p>
          <a:p>
            <a:pPr>
              <a:lnSpc>
                <a:spcPct val="80000"/>
              </a:lnSpc>
              <a:buClr>
                <a:srgbClr val="000000"/>
              </a:buClr>
              <a:buFont typeface="Wingdings" pitchFamily="2" charset="2"/>
              <a:buChar char=""/>
            </a:pPr>
            <a:r>
              <a:rPr lang="en-US" sz="1800" b="1"/>
              <a:t>În Bridge, selectaţi Fişier &gt; Plasare &gt; În Photoshop pentru a importa un fişier ca obiect inteligent într-un document Photoshop deschis.</a:t>
            </a:r>
          </a:p>
          <a:p>
            <a:pPr>
              <a:lnSpc>
                <a:spcPct val="80000"/>
              </a:lnSpc>
              <a:buClr>
                <a:srgbClr val="000000"/>
              </a:buClr>
              <a:buFont typeface="Wingdings" pitchFamily="2" charset="2"/>
              <a:buNone/>
            </a:pPr>
            <a:r>
              <a:rPr lang="en-US" sz="1800" b="1"/>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4"/>
          <p:cNvSpPr>
            <a:spLocks noGrp="1" noChangeArrowheads="1"/>
          </p:cNvSpPr>
          <p:nvPr>
            <p:ph type="body" idx="1"/>
          </p:nvPr>
        </p:nvSpPr>
        <p:spPr>
          <a:xfrm>
            <a:off x="1676400" y="381000"/>
            <a:ext cx="7467600" cy="5715000"/>
          </a:xfrm>
          <a:noFill/>
          <a:ln/>
        </p:spPr>
        <p:txBody>
          <a:bodyPr/>
          <a:lstStyle/>
          <a:p>
            <a:pPr>
              <a:lnSpc>
                <a:spcPct val="80000"/>
              </a:lnSpc>
              <a:buClr>
                <a:srgbClr val="000000"/>
              </a:buClr>
              <a:buFont typeface="Wingdings" pitchFamily="2" charset="2"/>
              <a:buChar char=""/>
            </a:pPr>
            <a:r>
              <a:rPr lang="en-US" sz="2000" b="1"/>
              <a:t>Un mod facil de a lucra cu fişierele în format brut cameră este deschiderea acestora ca obiecte inteligente. Puteţi face dublu clic oricând pe stratul obiect inteligent care conţine fişierul brut pentru a ajusta setările formatului brut cameră. </a:t>
            </a:r>
          </a:p>
          <a:p>
            <a:pPr>
              <a:lnSpc>
                <a:spcPct val="80000"/>
              </a:lnSpc>
              <a:buClr>
                <a:srgbClr val="000000"/>
              </a:buClr>
              <a:buFont typeface="Wingdings" pitchFamily="2" charset="2"/>
              <a:buChar char=""/>
            </a:pPr>
            <a:r>
              <a:rPr lang="en-US" sz="2000" b="1"/>
              <a:t>Selectaţi unul sau mai multe straturi şi selectaţi Strat &gt; Obiecte inteligente &gt; Conversie la obiect inteligent. Straturile sunt împachetate într-un obiect inteligent. Măştile de tăiere nu sunt păstrate când grupaţi straturile într-un obiect inteligent.</a:t>
            </a:r>
          </a:p>
          <a:p>
            <a:pPr>
              <a:lnSpc>
                <a:spcPct val="80000"/>
              </a:lnSpc>
              <a:buClr>
                <a:srgbClr val="000000"/>
              </a:buClr>
              <a:buFont typeface="Wingdings" pitchFamily="2" charset="2"/>
              <a:buChar char=""/>
            </a:pPr>
            <a:r>
              <a:rPr lang="en-US" sz="2000" b="1"/>
              <a:t>Trageţi straturile sau obiectele PDF sau Adobe Illustrator într-un document Photoshop. </a:t>
            </a:r>
          </a:p>
          <a:p>
            <a:pPr>
              <a:lnSpc>
                <a:spcPct val="80000"/>
              </a:lnSpc>
              <a:buClr>
                <a:srgbClr val="000000"/>
              </a:buClr>
              <a:buFont typeface="Wingdings" pitchFamily="2" charset="2"/>
              <a:buChar char=""/>
            </a:pPr>
            <a:r>
              <a:rPr lang="en-US" sz="2000" b="1"/>
              <a:t>Lipiţi ilustraţiile din Illustrator într-un document Photoshop şi selectaţi Obiect  inteligent din caseta de dialog Lipire. Pentru flexibilitate maximă, activaţi PDF şi AICB (fără suport de transparenţă) în secţiunea Manipulare fişiere şi Stocare temporară a casetei de dialog Preferinţe din Adobe Illustrator.</a:t>
            </a:r>
          </a:p>
          <a:p>
            <a:pPr>
              <a:lnSpc>
                <a:spcPct val="80000"/>
              </a:lnSpc>
            </a:pPr>
            <a:endParaRPr 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type="body" idx="1"/>
          </p:nvPr>
        </p:nvSpPr>
        <p:spPr>
          <a:xfrm>
            <a:off x="1676400" y="457200"/>
            <a:ext cx="7467600" cy="5638800"/>
          </a:xfrm>
        </p:spPr>
        <p:txBody>
          <a:bodyPr/>
          <a:lstStyle/>
          <a:p>
            <a:pPr>
              <a:lnSpc>
                <a:spcPct val="80000"/>
              </a:lnSpc>
              <a:buClr>
                <a:srgbClr val="000000"/>
              </a:buClr>
              <a:buFont typeface="Wingdings" pitchFamily="2" charset="2"/>
              <a:buChar char="v"/>
            </a:pPr>
            <a:r>
              <a:rPr lang="en-US" sz="2000" b="1" u="sng"/>
              <a:t>Duplicarea unui obiect inteligent </a:t>
            </a:r>
          </a:p>
          <a:p>
            <a:pPr>
              <a:lnSpc>
                <a:spcPct val="80000"/>
              </a:lnSpc>
              <a:buClr>
                <a:srgbClr val="000000"/>
              </a:buClr>
              <a:buFont typeface="Wingdings" pitchFamily="2" charset="2"/>
              <a:buChar char="v"/>
            </a:pPr>
            <a:endParaRPr lang="en-US" sz="2000" b="1" u="sng"/>
          </a:p>
          <a:p>
            <a:pPr>
              <a:lnSpc>
                <a:spcPct val="80000"/>
              </a:lnSpc>
              <a:buClr>
                <a:srgbClr val="000000"/>
              </a:buClr>
              <a:buFont typeface="Wingdings" pitchFamily="2" charset="2"/>
              <a:buChar char="Î"/>
            </a:pPr>
            <a:r>
              <a:rPr lang="en-US" sz="2000"/>
              <a:t>  În panoul Straturi, selectaţi un strat Obiect inteligent şi efectuaţi una dintre următoarele acţiuni: </a:t>
            </a:r>
          </a:p>
          <a:p>
            <a:pPr>
              <a:lnSpc>
                <a:spcPct val="80000"/>
              </a:lnSpc>
              <a:buClr>
                <a:srgbClr val="000000"/>
              </a:buClr>
              <a:buFont typeface="Wingdings" pitchFamily="2" charset="2"/>
              <a:buChar char="Î"/>
            </a:pPr>
            <a:endParaRPr lang="en-US" sz="2000"/>
          </a:p>
          <a:p>
            <a:pPr>
              <a:lnSpc>
                <a:spcPct val="80000"/>
              </a:lnSpc>
              <a:buClr>
                <a:srgbClr val="000000"/>
              </a:buClr>
              <a:buFont typeface="Wingdings" pitchFamily="2" charset="2"/>
              <a:buChar char="Î"/>
            </a:pPr>
            <a:r>
              <a:rPr lang="en-US" sz="2000"/>
              <a:t>Pentru a crea un obiect inteligent duplicat care este legat de cel iniţial, selectaţi Strat &gt; Nou &gt; Strat prin copiere sau trageţi stratul Obiect inteligent pe pictograma Creare strat nou din partea inferioară a panoului Straturi. Editările pe care le efectuaţi originalului influenţează copia şi invers.</a:t>
            </a:r>
          </a:p>
          <a:p>
            <a:pPr>
              <a:lnSpc>
                <a:spcPct val="80000"/>
              </a:lnSpc>
              <a:buClr>
                <a:srgbClr val="000000"/>
              </a:buClr>
              <a:buFont typeface="Wingdings" pitchFamily="2" charset="2"/>
              <a:buChar char="Î"/>
            </a:pPr>
            <a:endParaRPr lang="en-US" sz="2000"/>
          </a:p>
          <a:p>
            <a:pPr>
              <a:lnSpc>
                <a:spcPct val="80000"/>
              </a:lnSpc>
              <a:buClr>
                <a:srgbClr val="000000"/>
              </a:buClr>
              <a:buFont typeface="Wingdings" pitchFamily="2" charset="2"/>
              <a:buChar char="Î"/>
            </a:pPr>
            <a:r>
              <a:rPr lang="en-US" sz="2000"/>
              <a:t>Pentru a crea un obiect inteligent duplicat, care nu este legat de cel iniţial, selectaţi Strat &gt; Obiecte inteligente &gt; Creare obiect inteligent prin copiere. Editările pe care le efectuaţi originalului nu influenţează copia.</a:t>
            </a:r>
          </a:p>
          <a:p>
            <a:pPr>
              <a:lnSpc>
                <a:spcPct val="80000"/>
              </a:lnSpc>
              <a:buClr>
                <a:srgbClr val="000000"/>
              </a:buClr>
              <a:buFont typeface="Wingdings" pitchFamily="2" charset="2"/>
              <a:buChar char="Î"/>
            </a:pPr>
            <a:endParaRPr lang="en-US" sz="2000"/>
          </a:p>
          <a:p>
            <a:pPr>
              <a:lnSpc>
                <a:spcPct val="80000"/>
              </a:lnSpc>
              <a:buClr>
                <a:srgbClr val="000000"/>
              </a:buClr>
              <a:buFont typeface="Wingdings" pitchFamily="2" charset="2"/>
              <a:buChar char="Î"/>
            </a:pPr>
            <a:r>
              <a:rPr lang="en-US" sz="2000"/>
              <a:t>Este afişat un nou obiect inteligent în panoul Straturi, cu nume identic cu cel al originalului şi cu sufixul “copie”. </a:t>
            </a:r>
          </a:p>
          <a:p>
            <a:pPr>
              <a:lnSpc>
                <a:spcPct val="80000"/>
              </a:lnSpc>
              <a:buFont typeface="Wingdings" pitchFamily="2" charset="2"/>
              <a:buNone/>
            </a:pPr>
            <a:r>
              <a:rPr lang="en-US" sz="20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ChangeArrowheads="1"/>
          </p:cNvSpPr>
          <p:nvPr>
            <p:ph type="body" idx="1"/>
          </p:nvPr>
        </p:nvSpPr>
        <p:spPr>
          <a:xfrm>
            <a:off x="1676400" y="381000"/>
            <a:ext cx="7467600" cy="5715000"/>
          </a:xfrm>
        </p:spPr>
        <p:txBody>
          <a:bodyPr/>
          <a:lstStyle/>
          <a:p>
            <a:pPr>
              <a:lnSpc>
                <a:spcPct val="90000"/>
              </a:lnSpc>
              <a:buClr>
                <a:srgbClr val="000000"/>
              </a:buClr>
              <a:buFont typeface="Wingdings" pitchFamily="2" charset="2"/>
              <a:buChar char="v"/>
            </a:pPr>
            <a:r>
              <a:rPr lang="en-US" sz="2000" b="1" u="sng"/>
              <a:t>Editarea conţinutului unui obiect inteligent</a:t>
            </a:r>
            <a:r>
              <a:rPr lang="en-US" sz="2000" b="1"/>
              <a:t> </a:t>
            </a:r>
          </a:p>
          <a:p>
            <a:pPr>
              <a:lnSpc>
                <a:spcPct val="90000"/>
              </a:lnSpc>
              <a:buClr>
                <a:srgbClr val="000000"/>
              </a:buClr>
              <a:buSzTx/>
              <a:buFont typeface="Wingdings" pitchFamily="2" charset="2"/>
              <a:buChar char="]"/>
            </a:pPr>
            <a:r>
              <a:rPr lang="en-US" sz="2000"/>
              <a:t>Când editaţi un obiect inteligent, conţinutul sursă este deschis fie în Photoshop (în cazul în care conţinutul reprezintă date raster sau un fişier în format brut cameră), fie în Illustrator (în cazul în care conţinutul este un PDF vectorial). Când salvaţi modificările conţinutului sursă, editările sunt afişate în toate manifestările legate ale obiectului inteligent din documentul Photoshop.</a:t>
            </a:r>
          </a:p>
          <a:p>
            <a:pPr>
              <a:lnSpc>
                <a:spcPct val="90000"/>
              </a:lnSpc>
              <a:buClr>
                <a:srgbClr val="000000"/>
              </a:buClr>
              <a:buSzTx/>
              <a:buFont typeface="Wingdings" pitchFamily="2" charset="2"/>
              <a:buChar char="]"/>
            </a:pPr>
            <a:r>
              <a:rPr lang="en-US" sz="2000"/>
              <a:t>Selectaţi Obiect inteligent din panoul Straturi şi efectuaţi una dintre următoarele acţiuni: </a:t>
            </a:r>
          </a:p>
          <a:p>
            <a:pPr lvl="1">
              <a:lnSpc>
                <a:spcPct val="90000"/>
              </a:lnSpc>
              <a:buClr>
                <a:srgbClr val="000000"/>
              </a:buClr>
              <a:buSzTx/>
              <a:buFont typeface="Wingdings" pitchFamily="2" charset="2"/>
              <a:buChar char="]"/>
            </a:pPr>
            <a:r>
              <a:rPr lang="en-US" sz="1900"/>
              <a:t>Selectaţi Strat &gt; Obiecte inteligente &gt; Editare conţinut.</a:t>
            </a:r>
          </a:p>
          <a:p>
            <a:pPr lvl="1">
              <a:lnSpc>
                <a:spcPct val="90000"/>
              </a:lnSpc>
              <a:buClr>
                <a:srgbClr val="000000"/>
              </a:buClr>
              <a:buSzTx/>
              <a:buFont typeface="Wingdings" pitchFamily="2" charset="2"/>
              <a:buChar char="]"/>
            </a:pPr>
            <a:r>
              <a:rPr lang="en-US" sz="1900"/>
              <a:t>Faceţi dublu clic pe miniatura Obiecte inteligente din panoul Straturi.</a:t>
            </a:r>
          </a:p>
          <a:p>
            <a:pPr>
              <a:lnSpc>
                <a:spcPct val="90000"/>
              </a:lnSpc>
              <a:buClr>
                <a:srgbClr val="000000"/>
              </a:buClr>
              <a:buSzTx/>
              <a:buFont typeface="Wingdings" pitchFamily="2" charset="2"/>
              <a:buChar char="]"/>
            </a:pPr>
            <a:r>
              <a:rPr lang="en-US" sz="2000"/>
              <a:t>Faceţi clic pe OK pentru a închide caseta de dialog. </a:t>
            </a:r>
          </a:p>
          <a:p>
            <a:pPr>
              <a:lnSpc>
                <a:spcPct val="90000"/>
              </a:lnSpc>
              <a:buClr>
                <a:srgbClr val="000000"/>
              </a:buClr>
              <a:buSzTx/>
              <a:buFont typeface="Wingdings" pitchFamily="2" charset="2"/>
              <a:buChar char="]"/>
            </a:pPr>
            <a:r>
              <a:rPr lang="en-US" sz="2000"/>
              <a:t>Efectuaţi editările fişierului din conţinutul sursă, apoi selectaţi Fişier &gt; Salvare. Photoshop actualizează obiectul inteligent pentru a reflecta modificările efectuate. (Dacă nu vedeţi modificările, faceţi ca documentul Photoshop să conţină obiectul inteligent activ).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p:cNvSpPr>
            <a:spLocks noGrp="1" noChangeArrowheads="1"/>
          </p:cNvSpPr>
          <p:nvPr>
            <p:ph type="body" idx="1"/>
          </p:nvPr>
        </p:nvSpPr>
        <p:spPr>
          <a:xfrm>
            <a:off x="1676400" y="304800"/>
            <a:ext cx="7467600" cy="5791200"/>
          </a:xfrm>
        </p:spPr>
        <p:txBody>
          <a:bodyPr/>
          <a:lstStyle/>
          <a:p>
            <a:pPr>
              <a:lnSpc>
                <a:spcPct val="90000"/>
              </a:lnSpc>
              <a:buClr>
                <a:srgbClr val="000000"/>
              </a:buClr>
              <a:buFont typeface="Wingdings" pitchFamily="2" charset="2"/>
              <a:buChar char="v"/>
            </a:pPr>
            <a:r>
              <a:rPr lang="en-US" sz="2000" b="1" u="sng"/>
              <a:t>Înlocuirea conţinutului unui obiect inteligent </a:t>
            </a:r>
          </a:p>
          <a:p>
            <a:pPr>
              <a:lnSpc>
                <a:spcPct val="90000"/>
              </a:lnSpc>
              <a:buClr>
                <a:srgbClr val="000000"/>
              </a:buClr>
              <a:buFont typeface="Wingdings" pitchFamily="2" charset="2"/>
              <a:buChar char="v"/>
            </a:pPr>
            <a:endParaRPr lang="en-US" sz="2000" b="1" u="sng"/>
          </a:p>
          <a:p>
            <a:pPr>
              <a:lnSpc>
                <a:spcPct val="90000"/>
              </a:lnSpc>
              <a:buClr>
                <a:srgbClr val="000000"/>
              </a:buClr>
              <a:buFont typeface="Wingdings" pitchFamily="2" charset="2"/>
              <a:buChar char="|"/>
            </a:pPr>
            <a:r>
              <a:rPr lang="en-US" sz="1800" b="1"/>
              <a:t>Puteţi actualiza datele imaginii dintr-una sau mai multe manifestări (dacă obiectele inteligente sunt legate) ale unui obiect inteligent. </a:t>
            </a:r>
          </a:p>
          <a:p>
            <a:pPr>
              <a:lnSpc>
                <a:spcPct val="90000"/>
              </a:lnSpc>
              <a:buClr>
                <a:srgbClr val="000000"/>
              </a:buClr>
              <a:buFont typeface="Wingdings" pitchFamily="2" charset="2"/>
              <a:buChar char="|"/>
            </a:pPr>
            <a:endParaRPr lang="en-US" sz="1800" b="1"/>
          </a:p>
          <a:p>
            <a:pPr>
              <a:lnSpc>
                <a:spcPct val="90000"/>
              </a:lnSpc>
              <a:buClr>
                <a:srgbClr val="000000"/>
              </a:buClr>
              <a:buFont typeface="Wingdings" pitchFamily="2" charset="2"/>
              <a:buChar char="|"/>
            </a:pPr>
            <a:r>
              <a:rPr lang="en-US" sz="1800" b="1"/>
              <a:t>Notă: Când înlocuiţi un obiect inteligent, sunt păstrate scalarea, deformarea sau efectele pe care le-aţi aplicat primului obiect inteligent.</a:t>
            </a:r>
          </a:p>
          <a:p>
            <a:pPr>
              <a:lnSpc>
                <a:spcPct val="90000"/>
              </a:lnSpc>
              <a:buClr>
                <a:srgbClr val="000000"/>
              </a:buClr>
              <a:buFont typeface="Wingdings" pitchFamily="2" charset="2"/>
              <a:buChar char="|"/>
            </a:pPr>
            <a:endParaRPr lang="en-US" sz="1800" b="1"/>
          </a:p>
          <a:p>
            <a:pPr>
              <a:lnSpc>
                <a:spcPct val="90000"/>
              </a:lnSpc>
              <a:buClr>
                <a:srgbClr val="000000"/>
              </a:buClr>
              <a:buFont typeface="Wingdings" pitchFamily="2" charset="2"/>
              <a:buChar char="|"/>
            </a:pPr>
            <a:r>
              <a:rPr lang="en-US" sz="1800" b="1"/>
              <a:t>Selectaţi obiectul inteligent şi alegeţi Strat &gt; Obiecte inteligente &gt; Înlocuire conţinut. </a:t>
            </a:r>
          </a:p>
          <a:p>
            <a:pPr>
              <a:lnSpc>
                <a:spcPct val="90000"/>
              </a:lnSpc>
              <a:buClr>
                <a:srgbClr val="000000"/>
              </a:buClr>
              <a:buFont typeface="Wingdings" pitchFamily="2" charset="2"/>
              <a:buChar char="|"/>
            </a:pPr>
            <a:endParaRPr lang="en-US" sz="1800" b="1"/>
          </a:p>
          <a:p>
            <a:pPr>
              <a:lnSpc>
                <a:spcPct val="90000"/>
              </a:lnSpc>
              <a:buClr>
                <a:srgbClr val="000000"/>
              </a:buClr>
              <a:buFont typeface="Wingdings" pitchFamily="2" charset="2"/>
              <a:buChar char="|"/>
            </a:pPr>
            <a:r>
              <a:rPr lang="en-US" sz="1800" b="1"/>
              <a:t>Navigaţi la fişierul pe care doriţi să îl utilizaţi şi faceţi clic pe Plasare. </a:t>
            </a:r>
          </a:p>
          <a:p>
            <a:pPr>
              <a:lnSpc>
                <a:spcPct val="90000"/>
              </a:lnSpc>
              <a:buClr>
                <a:srgbClr val="000000"/>
              </a:buClr>
              <a:buFont typeface="Wingdings" pitchFamily="2" charset="2"/>
              <a:buChar char="|"/>
            </a:pPr>
            <a:endParaRPr lang="en-US" sz="1800" b="1"/>
          </a:p>
          <a:p>
            <a:pPr>
              <a:lnSpc>
                <a:spcPct val="90000"/>
              </a:lnSpc>
              <a:buClr>
                <a:srgbClr val="000000"/>
              </a:buClr>
              <a:buFont typeface="Wingdings" pitchFamily="2" charset="2"/>
              <a:buChar char="|"/>
            </a:pPr>
            <a:r>
              <a:rPr lang="en-US" sz="1800" b="1"/>
              <a:t>Faceţi clic pe OK. Noul conţinut este plasat în obiectul inteligent. De asemenea, sunt actualizate obiectele inteligente legate.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scade">
  <a:themeElements>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accent1"/>
          </a:buClr>
          <a:buSzPct val="85000"/>
          <a:buFont typeface="Wingdings" pitchFamily="2" charset="2"/>
          <a:buChar char="o"/>
          <a:tabLst/>
          <a:defRPr kumimoji="0" lang="en-US" sz="16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accent1"/>
          </a:buClr>
          <a:buSzPct val="85000"/>
          <a:buFont typeface="Wingdings" pitchFamily="2" charset="2"/>
          <a:buChar char="o"/>
          <a:tabLst/>
          <a:defRPr kumimoji="0" lang="en-US" sz="1600" b="0" i="0" u="none" strike="noStrike" cap="none" normalizeH="0" baseline="0" smtClean="0">
            <a:ln>
              <a:noFill/>
            </a:ln>
            <a:solidFill>
              <a:schemeClr val="tx2"/>
            </a:solidFill>
            <a:effectLst/>
            <a:latin typeface="Arial"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Cascade</Template>
  <TotalTime>417</TotalTime>
  <Words>1969</Words>
  <Application>Microsoft PowerPoint</Application>
  <PresentationFormat>On-screen Show (4:3)</PresentationFormat>
  <Paragraphs>139</Paragraphs>
  <Slides>20</Slides>
  <Notes>0</Notes>
  <HiddenSlides>0</HiddenSlides>
  <MMClips>0</MMClips>
  <ScaleCrop>false</ScaleCrop>
  <HeadingPairs>
    <vt:vector size="6" baseType="variant">
      <vt:variant>
        <vt:lpstr>Fonturi utilizate</vt:lpstr>
      </vt:variant>
      <vt:variant>
        <vt:i4>3</vt:i4>
      </vt:variant>
      <vt:variant>
        <vt:lpstr>Şablon formă</vt:lpstr>
      </vt:variant>
      <vt:variant>
        <vt:i4>1</vt:i4>
      </vt:variant>
      <vt:variant>
        <vt:lpstr>Titluri diapozitive</vt:lpstr>
      </vt:variant>
      <vt:variant>
        <vt:i4>20</vt:i4>
      </vt:variant>
    </vt:vector>
  </HeadingPairs>
  <TitlesOfParts>
    <vt:vector size="24" baseType="lpstr">
      <vt:lpstr>Arial</vt:lpstr>
      <vt:lpstr>Times New Roman</vt:lpstr>
      <vt:lpstr>Wingdings</vt:lpstr>
      <vt:lpstr>Cascade</vt:lpstr>
      <vt:lpstr>Adobe Photoshop CS 4</vt:lpstr>
      <vt:lpstr>Diapozitivul 2</vt:lpstr>
      <vt:lpstr>Diapozitivul 3</vt:lpstr>
      <vt:lpstr>Diapozitivul 4</vt:lpstr>
      <vt:lpstr>Diapozitivul 5</vt:lpstr>
      <vt:lpstr>Diapozitivul 6</vt:lpstr>
      <vt:lpstr>Diapozitivul 7</vt:lpstr>
      <vt:lpstr>Diapozitivul 8</vt:lpstr>
      <vt:lpstr>Diapozitivul 9</vt:lpstr>
      <vt:lpstr>Diapozitivul 10</vt:lpstr>
      <vt:lpstr>Diapozitivul 11</vt:lpstr>
      <vt:lpstr>Diapozitivul 12</vt:lpstr>
      <vt:lpstr>Diapozitivul 13</vt:lpstr>
      <vt:lpstr>Diapozitivul 14</vt:lpstr>
      <vt:lpstr>Diapozitivul 15</vt:lpstr>
      <vt:lpstr>Diapozitivul 16</vt:lpstr>
      <vt:lpstr>Diapozitivul 17</vt:lpstr>
      <vt:lpstr>Diapozitivul 18</vt:lpstr>
      <vt:lpstr>Diapozitivul 19</vt:lpstr>
      <vt:lpstr>Diapozitivul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Adobe Photoshop CS 4</dc:title>
  <dc:creator>acer</dc:creator>
  <cp:lastModifiedBy>serban</cp:lastModifiedBy>
  <cp:revision>4</cp:revision>
  <dcterms:created xsi:type="dcterms:W3CDTF">2011-01-05T12:24:04Z</dcterms:created>
  <dcterms:modified xsi:type="dcterms:W3CDTF">2011-01-13T18:20:29Z</dcterms:modified>
</cp:coreProperties>
</file>