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3277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3277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</p:grpSp>
      <p:sp>
        <p:nvSpPr>
          <p:cNvPr id="327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3BC8E6-146C-4E54-851D-C494A6DC651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09970-7C50-4B24-B892-2D8730D8AE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F9C26-EC94-4B02-91C6-A421BDA85F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0DAD-9A56-490C-9B99-3D5D496A9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14786-4BE3-4520-B906-2C6EDECE5B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F9C76-9174-4145-A95C-780EBDA5CB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C32E4-6ABC-45D0-8986-07B74D6A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79203-8885-4010-800C-EE6AAC781E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47ED7-0A14-4711-817F-C0F4FC4F8C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C170F-4534-43FF-BDDF-0EADA39CA1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82DCB-3CEC-4F1E-A910-386E645217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o-RO"/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17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A5774B9-A6C9-4310-B981-925A6685671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276600"/>
            <a:ext cx="7772400" cy="1470025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Tutorial Efect Linii Stralucitoare</a:t>
            </a:r>
            <a:br>
              <a:rPr lang="en-US">
                <a:solidFill>
                  <a:schemeClr val="accent2"/>
                </a:solidFill>
              </a:rPr>
            </a:b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Pasul 10. Click dreapta pe layerul cu linia stralucitoare - </a:t>
            </a:r>
            <a:r>
              <a:rPr lang="en-US" sz="2000" b="1"/>
              <a:t>Copy Layer Style</a:t>
            </a:r>
            <a:r>
              <a:rPr lang="en-US" sz="2000"/>
              <a:t>, apoi click dreapta pe layerul cu textul si </a:t>
            </a:r>
            <a:r>
              <a:rPr lang="en-US" sz="2000" b="1"/>
              <a:t>Paste Layer Style</a:t>
            </a:r>
            <a:r>
              <a:rPr lang="en-US" sz="2000"/>
              <a:t>, astfel acum si textul va avea acea stralucire: </a:t>
            </a:r>
          </a:p>
        </p:txBody>
      </p:sp>
      <p:pic>
        <p:nvPicPr>
          <p:cNvPr id="43012" name="Picture 4" descr="pasul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14300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696200" cy="563563"/>
          </a:xfrm>
        </p:spPr>
        <p:txBody>
          <a:bodyPr/>
          <a:lstStyle/>
          <a:p>
            <a:r>
              <a:rPr lang="en-US" sz="4000"/>
              <a:t>Optional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2296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Pasul 11. La fel daca vrem sa mai adaugam alte linii.Adaugam un alt layer.</a:t>
            </a:r>
            <a:br>
              <a:rPr lang="en-US" sz="2400"/>
            </a:br>
            <a:r>
              <a:rPr lang="en-US" sz="2400"/>
              <a:t>  Selectam </a:t>
            </a:r>
            <a:r>
              <a:rPr lang="en-US" sz="2400" b="1"/>
              <a:t>Pen Tool</a:t>
            </a:r>
            <a:r>
              <a:rPr lang="en-US" sz="2400"/>
              <a:t>, si </a:t>
            </a:r>
            <a:r>
              <a:rPr lang="en-US" sz="2400" b="1"/>
              <a:t>desenam o linie curba</a:t>
            </a:r>
            <a:r>
              <a:rPr lang="en-US" sz="2400"/>
              <a:t> </a:t>
            </a:r>
          </a:p>
        </p:txBody>
      </p:sp>
      <p:pic>
        <p:nvPicPr>
          <p:cNvPr id="44036" name="Picture 4" descr="Pas 11-option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676400"/>
            <a:ext cx="6629400" cy="4972050"/>
          </a:xfrm>
          <a:prstGeom prst="rect">
            <a:avLst/>
          </a:prstGeom>
          <a:noFill/>
        </p:spPr>
      </p:pic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7035800" y="1752600"/>
            <a:ext cx="2108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/>
              <a:t>Pasul 12.Click dreapta pe ea - </a:t>
            </a:r>
            <a:r>
              <a:rPr lang="en-US" b="1"/>
              <a:t>Stroke Paths..</a:t>
            </a:r>
            <a:r>
              <a:rPr lang="en-US"/>
              <a:t> - bifat Simulate Pressure - OK - Enter.</a:t>
            </a:r>
            <a:br>
              <a:rPr lang="en-US"/>
            </a:br>
            <a:r>
              <a:rPr lang="en-US"/>
              <a:t>  Click dreapta pe layerul nou - Paste Layer Style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Poza fina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Pasul 1. Deschide un nou document: File-New-600x600 px-Ok. </a:t>
            </a:r>
          </a:p>
          <a:p>
            <a:pPr>
              <a:lnSpc>
                <a:spcPct val="80000"/>
              </a:lnSpc>
            </a:pPr>
            <a:r>
              <a:rPr lang="en-US" sz="1800"/>
              <a:t>Pasul 2. Selecteaza pentru </a:t>
            </a:r>
            <a:r>
              <a:rPr lang="en-US" sz="1800" b="1"/>
              <a:t>culoarea principala</a:t>
            </a:r>
            <a:r>
              <a:rPr lang="en-US" sz="1800"/>
              <a:t> culoarea negru (#000000) si pentru cea</a:t>
            </a:r>
            <a:r>
              <a:rPr lang="en-US" sz="1800" b="1"/>
              <a:t> secundara</a:t>
            </a:r>
            <a:r>
              <a:rPr lang="en-US" sz="1800"/>
              <a:t> un turcoaz mai inchis sau ce culoare doresti ( </a:t>
            </a:r>
            <a:r>
              <a:rPr lang="en-US" sz="1800" b="1"/>
              <a:t>#0090e2</a:t>
            </a:r>
            <a:r>
              <a:rPr lang="en-US" sz="1800"/>
              <a:t>), apoi selecteaza unealta</a:t>
            </a:r>
            <a:r>
              <a:rPr lang="en-US" sz="1800" b="1"/>
              <a:t> Gradient Tool </a:t>
            </a:r>
            <a:r>
              <a:rPr lang="en-US" sz="1800"/>
              <a:t>si adauga pe fundal: </a:t>
            </a:r>
          </a:p>
        </p:txBody>
      </p:sp>
      <p:pic>
        <p:nvPicPr>
          <p:cNvPr id="34820" name="Picture 4" descr="Pasul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447800"/>
            <a:ext cx="51816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Pasul 3. Faceti o copie a layerului Background( click dreapta pe layer-duplicate layer). Schimbati modul layerului in LINEAR DODGE sau COLOR DODGE si opacitatea de 70%,pentru amplificare.</a:t>
            </a:r>
          </a:p>
        </p:txBody>
      </p:sp>
      <p:pic>
        <p:nvPicPr>
          <p:cNvPr id="35844" name="Picture 4" descr="Pasul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00150"/>
            <a:ext cx="7543800" cy="56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534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Pasul 4. Adauga un nou layer(Layer-New-Layer). Bara de meniu: FILTER-RENDER-CLOUDS. Schimba modul noului layer in </a:t>
            </a:r>
            <a:r>
              <a:rPr lang="en-US" sz="2400" b="1"/>
              <a:t>Overlay</a:t>
            </a:r>
            <a:r>
              <a:rPr lang="en-US" sz="2400"/>
              <a:t>, si </a:t>
            </a:r>
            <a:r>
              <a:rPr lang="en-US" sz="2400" b="1"/>
              <a:t>Opacity: 50 %.</a:t>
            </a:r>
            <a:r>
              <a:rPr lang="en-US" sz="2400"/>
              <a:t> </a:t>
            </a:r>
          </a:p>
        </p:txBody>
      </p:sp>
      <p:pic>
        <p:nvPicPr>
          <p:cNvPr id="36868" name="Picture 4" descr="Pasul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66800"/>
            <a:ext cx="7467600" cy="560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Pasul 5. Adauga un </a:t>
            </a:r>
            <a:r>
              <a:rPr lang="en-US" sz="2400" b="1"/>
              <a:t>nou layer</a:t>
            </a:r>
            <a:r>
              <a:rPr lang="en-US" sz="2400"/>
              <a:t>. Selecteaza</a:t>
            </a:r>
            <a:r>
              <a:rPr lang="en-US" sz="2400" b="1"/>
              <a:t> Pen Tool </a:t>
            </a:r>
            <a:r>
              <a:rPr lang="en-US" sz="2400"/>
              <a:t>(de sus sa fie bifat </a:t>
            </a:r>
            <a:r>
              <a:rPr lang="en-US" sz="2400" b="1"/>
              <a:t>Paths</a:t>
            </a:r>
            <a:r>
              <a:rPr lang="en-US" sz="2400"/>
              <a:t>) si deseneaza o </a:t>
            </a:r>
            <a:r>
              <a:rPr lang="en-US" sz="2400" b="1"/>
              <a:t>linie curba</a:t>
            </a:r>
            <a:r>
              <a:rPr lang="en-US" sz="2400"/>
              <a:t>: </a:t>
            </a:r>
          </a:p>
        </p:txBody>
      </p:sp>
      <p:pic>
        <p:nvPicPr>
          <p:cNvPr id="37892" name="Picture 4" descr="Pasul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85850"/>
            <a:ext cx="7696200" cy="577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2296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Pasul 6. Selecteaza unealta </a:t>
            </a:r>
            <a:r>
              <a:rPr lang="en-US" sz="1800" b="1"/>
              <a:t>Brush Tool </a:t>
            </a:r>
            <a:r>
              <a:rPr lang="en-US" sz="1800"/>
              <a:t>- culoarea alb (#ffffff), marime </a:t>
            </a:r>
            <a:r>
              <a:rPr lang="en-US" sz="1800" b="1"/>
              <a:t>4 px</a:t>
            </a:r>
            <a:r>
              <a:rPr lang="en-US" sz="1800"/>
              <a:t>, hardness: 100 %, Opacity/Flow: 100%.</a:t>
            </a:r>
            <a:br>
              <a:rPr lang="en-US" sz="1800"/>
            </a:br>
            <a:r>
              <a:rPr lang="en-US" sz="1800"/>
              <a:t>  Deschidem panoul Brushes, </a:t>
            </a:r>
            <a:r>
              <a:rPr lang="en-US" sz="1800" b="1"/>
              <a:t>Window - Brushes.</a:t>
            </a:r>
            <a:r>
              <a:rPr lang="en-US" sz="1800"/>
              <a:t/>
            </a:r>
            <a:br>
              <a:rPr lang="en-US" sz="1800"/>
            </a:br>
            <a:r>
              <a:rPr lang="en-US" sz="1800"/>
              <a:t>  Bifam </a:t>
            </a:r>
            <a:r>
              <a:rPr lang="en-US" sz="1800" b="1"/>
              <a:t>Shape Dynamics,Other Dynamisc</a:t>
            </a:r>
            <a:r>
              <a:rPr lang="en-US" sz="1800"/>
              <a:t> si sa fim atenti ca setarile sa fie urmatoarele:  </a:t>
            </a:r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09800"/>
            <a:ext cx="3629025" cy="4352925"/>
          </a:xfrm>
          <a:prstGeom prst="rect">
            <a:avLst/>
          </a:prstGeom>
          <a:noFill/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209800"/>
            <a:ext cx="3562350" cy="4343400"/>
          </a:xfrm>
          <a:prstGeom prst="rect">
            <a:avLst/>
          </a:prstGeom>
          <a:noFill/>
        </p:spPr>
      </p:pic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685800" y="16764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Shape Dynamisc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5334000" y="1676400"/>
            <a:ext cx="2514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Other Dynamics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99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/>
              <a:t>Pasul 7. Selectam din nou </a:t>
            </a:r>
            <a:r>
              <a:rPr lang="en-US" sz="1800" b="1"/>
              <a:t>Pen Tool</a:t>
            </a:r>
            <a:r>
              <a:rPr lang="en-US" sz="1800"/>
              <a:t>, click dreapta in scena - </a:t>
            </a:r>
            <a:r>
              <a:rPr lang="en-US" sz="1800" b="1"/>
              <a:t>Stroke Paths..</a:t>
            </a:r>
            <a:r>
              <a:rPr lang="en-US" sz="1800"/>
              <a:t> - bifam </a:t>
            </a:r>
            <a:r>
              <a:rPr lang="en-US" sz="1800" b="1"/>
              <a:t>Simulate Pressure</a:t>
            </a:r>
            <a:r>
              <a:rPr lang="en-US" sz="1800"/>
              <a:t> - </a:t>
            </a:r>
            <a:r>
              <a:rPr lang="en-US" sz="1800" b="1"/>
              <a:t>OK</a:t>
            </a:r>
            <a:r>
              <a:rPr lang="en-US" sz="1800"/>
              <a:t> , apasam </a:t>
            </a:r>
            <a:r>
              <a:rPr lang="en-US" sz="1800" b="1"/>
              <a:t>Enter </a:t>
            </a:r>
            <a:r>
              <a:rPr lang="en-US" sz="1800"/>
              <a:t>pentru a face sa dispara linia desenata cu Pen Tool.</a:t>
            </a:r>
            <a:br>
              <a:rPr lang="en-US" sz="1800"/>
            </a:br>
            <a:r>
              <a:rPr lang="en-US" sz="1800"/>
              <a:t>  O linie asemanatoare ar trebui sa avem acum: </a:t>
            </a:r>
          </a:p>
        </p:txBody>
      </p:sp>
      <p:pic>
        <p:nvPicPr>
          <p:cNvPr id="39941" name="Picture 5" descr="Pasul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219200"/>
            <a:ext cx="7239000" cy="542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686800" cy="91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Pasul 8. Click dreapta pe layerul cu linia - </a:t>
            </a:r>
            <a:r>
              <a:rPr lang="en-US" sz="2000" b="1"/>
              <a:t>Blending Options </a:t>
            </a:r>
            <a:r>
              <a:rPr lang="en-US" sz="2000"/>
              <a:t>- bifam</a:t>
            </a:r>
            <a:r>
              <a:rPr lang="en-US" sz="2000" b="1"/>
              <a:t> Drop Shadow,Outer Grow  pentru a intensifica efectul de stralucire</a:t>
            </a:r>
            <a:r>
              <a:rPr lang="en-US" sz="2000"/>
              <a:t> si adaugam setarile : </a:t>
            </a:r>
          </a:p>
        </p:txBody>
      </p:sp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438400"/>
            <a:ext cx="4357688" cy="3090863"/>
          </a:xfrm>
          <a:prstGeom prst="rect">
            <a:avLst/>
          </a:prstGeom>
          <a:noFill/>
        </p:spPr>
      </p:pic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362200"/>
            <a:ext cx="4281488" cy="3201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5344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Pasul 9. Selectam unealta</a:t>
            </a:r>
            <a:r>
              <a:rPr lang="en-US" sz="2400" b="1"/>
              <a:t> Horizontal Type Tool</a:t>
            </a:r>
            <a:r>
              <a:rPr lang="en-US" sz="2400"/>
              <a:t>, culoarea </a:t>
            </a:r>
            <a:r>
              <a:rPr lang="en-US" sz="2400" b="1"/>
              <a:t>alb </a:t>
            </a:r>
            <a:r>
              <a:rPr lang="en-US" sz="2400"/>
              <a:t>si adaugam un text: </a:t>
            </a:r>
          </a:p>
        </p:txBody>
      </p:sp>
      <p:pic>
        <p:nvPicPr>
          <p:cNvPr id="41988" name="Picture 4" descr="Pasul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7696200" cy="577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49</TotalTime>
  <Words>295</Words>
  <Application>Microsoft Office PowerPoint</Application>
  <PresentationFormat>On-screen Show (4:3)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Şablon formă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7" baseType="lpstr">
      <vt:lpstr>Arial</vt:lpstr>
      <vt:lpstr>Tahoma</vt:lpstr>
      <vt:lpstr>Times New Roman</vt:lpstr>
      <vt:lpstr>Wingdings</vt:lpstr>
      <vt:lpstr>Slit</vt:lpstr>
      <vt:lpstr>Tutorial Efect Linii Stralucitoare </vt:lpstr>
      <vt:lpstr>Diapozitivul 2</vt:lpstr>
      <vt:lpstr>Diapozitivul 3</vt:lpstr>
      <vt:lpstr>Diapozitivul 4</vt:lpstr>
      <vt:lpstr>Diapozitivul 5</vt:lpstr>
      <vt:lpstr>Diapozitivul 6</vt:lpstr>
      <vt:lpstr>Diapozitivul 7</vt:lpstr>
      <vt:lpstr>Diapozitivul 8</vt:lpstr>
      <vt:lpstr>Diapozitivul 9</vt:lpstr>
      <vt:lpstr>Diapozitivul 10</vt:lpstr>
      <vt:lpstr>Optional</vt:lpstr>
      <vt:lpstr>Diapozitivul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Efect Linii Stralucitoare </dc:title>
  <dc:creator>Razvan</dc:creator>
  <cp:lastModifiedBy>serban</cp:lastModifiedBy>
  <cp:revision>3</cp:revision>
  <dcterms:created xsi:type="dcterms:W3CDTF">2011-01-10T17:41:01Z</dcterms:created>
  <dcterms:modified xsi:type="dcterms:W3CDTF">2011-01-13T18:21:35Z</dcterms:modified>
</cp:coreProperties>
</file>