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o-R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E83EAE-9D1E-47AD-A6C4-2ABD93DC126B}" type="datetimeFigureOut">
              <a:rPr lang="en-US"/>
              <a:pPr>
                <a:defRPr/>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6A7E41C-654F-4518-B521-5E7DA5F0D0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559C88-0C2F-43C6-B3D3-CF1417B73781}"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C83E0611-C90E-403F-949A-48D1C52C6376}" type="datetimeFigureOut">
              <a:rPr lang="ro-RO"/>
              <a:pPr>
                <a:defRPr/>
              </a:pPr>
              <a:t>13.01.2011</a:t>
            </a:fld>
            <a:endParaRPr lang="ro-RO"/>
          </a:p>
        </p:txBody>
      </p:sp>
      <p:sp>
        <p:nvSpPr>
          <p:cNvPr id="7" name="Footer Placeholder 18"/>
          <p:cNvSpPr>
            <a:spLocks noGrp="1"/>
          </p:cNvSpPr>
          <p:nvPr>
            <p:ph type="ftr" sz="quarter" idx="11"/>
          </p:nvPr>
        </p:nvSpPr>
        <p:spPr/>
        <p:txBody>
          <a:bodyPr/>
          <a:lstStyle>
            <a:lvl1pPr>
              <a:defRPr/>
            </a:lvl1pPr>
          </a:lstStyle>
          <a:p>
            <a:pPr>
              <a:defRPr/>
            </a:pPr>
            <a:endParaRPr lang="ro-RO"/>
          </a:p>
        </p:txBody>
      </p:sp>
      <p:sp>
        <p:nvSpPr>
          <p:cNvPr id="8" name="Slide Number Placeholder 26"/>
          <p:cNvSpPr>
            <a:spLocks noGrp="1"/>
          </p:cNvSpPr>
          <p:nvPr>
            <p:ph type="sldNum" sz="quarter" idx="12"/>
          </p:nvPr>
        </p:nvSpPr>
        <p:spPr/>
        <p:txBody>
          <a:bodyPr/>
          <a:lstStyle>
            <a:lvl1pPr>
              <a:defRPr/>
            </a:lvl1pPr>
          </a:lstStyle>
          <a:p>
            <a:pPr>
              <a:defRPr/>
            </a:pPr>
            <a:fld id="{5AB5FF1F-FAD2-4E12-A89E-7B1F5EA5B951}" type="slidenum">
              <a:rPr lang="ro-RO"/>
              <a:pPr>
                <a:defRPr/>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1F84457-8062-44DE-B5FB-BD590B999B02}" type="datetimeFigureOut">
              <a:rPr lang="ro-RO"/>
              <a:pPr>
                <a:defRPr/>
              </a:pPr>
              <a:t>13.01.2011</a:t>
            </a:fld>
            <a:endParaRPr lang="ro-RO"/>
          </a:p>
        </p:txBody>
      </p:sp>
      <p:sp>
        <p:nvSpPr>
          <p:cNvPr id="5" name="Footer Placeholder 21"/>
          <p:cNvSpPr>
            <a:spLocks noGrp="1"/>
          </p:cNvSpPr>
          <p:nvPr>
            <p:ph type="ftr" sz="quarter" idx="11"/>
          </p:nvPr>
        </p:nvSpPr>
        <p:spPr/>
        <p:txBody>
          <a:bodyPr/>
          <a:lstStyle>
            <a:lvl1pPr>
              <a:defRPr/>
            </a:lvl1pPr>
          </a:lstStyle>
          <a:p>
            <a:pPr>
              <a:defRPr/>
            </a:pPr>
            <a:endParaRPr lang="ro-RO"/>
          </a:p>
        </p:txBody>
      </p:sp>
      <p:sp>
        <p:nvSpPr>
          <p:cNvPr id="6" name="Slide Number Placeholder 17"/>
          <p:cNvSpPr>
            <a:spLocks noGrp="1"/>
          </p:cNvSpPr>
          <p:nvPr>
            <p:ph type="sldNum" sz="quarter" idx="12"/>
          </p:nvPr>
        </p:nvSpPr>
        <p:spPr/>
        <p:txBody>
          <a:bodyPr/>
          <a:lstStyle>
            <a:lvl1pPr>
              <a:defRPr/>
            </a:lvl1pPr>
          </a:lstStyle>
          <a:p>
            <a:pPr>
              <a:defRPr/>
            </a:pPr>
            <a:fld id="{B288D369-474C-41AA-ABF3-CFF88617C28D}" type="slidenum">
              <a:rPr lang="ro-RO"/>
              <a:pPr>
                <a:defRPr/>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C895ADD-FF4F-4C8B-A535-3A4CF673B28A}" type="datetimeFigureOut">
              <a:rPr lang="ro-RO"/>
              <a:pPr>
                <a:defRPr/>
              </a:pPr>
              <a:t>13.01.2011</a:t>
            </a:fld>
            <a:endParaRPr lang="ro-RO"/>
          </a:p>
        </p:txBody>
      </p:sp>
      <p:sp>
        <p:nvSpPr>
          <p:cNvPr id="5" name="Footer Placeholder 21"/>
          <p:cNvSpPr>
            <a:spLocks noGrp="1"/>
          </p:cNvSpPr>
          <p:nvPr>
            <p:ph type="ftr" sz="quarter" idx="11"/>
          </p:nvPr>
        </p:nvSpPr>
        <p:spPr/>
        <p:txBody>
          <a:bodyPr/>
          <a:lstStyle>
            <a:lvl1pPr>
              <a:defRPr/>
            </a:lvl1pPr>
          </a:lstStyle>
          <a:p>
            <a:pPr>
              <a:defRPr/>
            </a:pPr>
            <a:endParaRPr lang="ro-RO"/>
          </a:p>
        </p:txBody>
      </p:sp>
      <p:sp>
        <p:nvSpPr>
          <p:cNvPr id="6" name="Slide Number Placeholder 17"/>
          <p:cNvSpPr>
            <a:spLocks noGrp="1"/>
          </p:cNvSpPr>
          <p:nvPr>
            <p:ph type="sldNum" sz="quarter" idx="12"/>
          </p:nvPr>
        </p:nvSpPr>
        <p:spPr/>
        <p:txBody>
          <a:bodyPr/>
          <a:lstStyle>
            <a:lvl1pPr>
              <a:defRPr/>
            </a:lvl1pPr>
          </a:lstStyle>
          <a:p>
            <a:pPr>
              <a:defRPr/>
            </a:pPr>
            <a:fld id="{BD9B3B6C-644D-453D-A7BE-17578899B9FC}" type="slidenum">
              <a:rPr lang="ro-RO"/>
              <a:pPr>
                <a:defRPr/>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909231C-666D-4E28-80D9-5424EB9C6D9C}" type="datetimeFigureOut">
              <a:rPr lang="ro-RO"/>
              <a:pPr>
                <a:defRPr/>
              </a:pPr>
              <a:t>13.01.2011</a:t>
            </a:fld>
            <a:endParaRPr lang="ro-RO"/>
          </a:p>
        </p:txBody>
      </p:sp>
      <p:sp>
        <p:nvSpPr>
          <p:cNvPr id="5" name="Footer Placeholder 21"/>
          <p:cNvSpPr>
            <a:spLocks noGrp="1"/>
          </p:cNvSpPr>
          <p:nvPr>
            <p:ph type="ftr" sz="quarter" idx="11"/>
          </p:nvPr>
        </p:nvSpPr>
        <p:spPr/>
        <p:txBody>
          <a:bodyPr/>
          <a:lstStyle>
            <a:lvl1pPr>
              <a:defRPr/>
            </a:lvl1pPr>
          </a:lstStyle>
          <a:p>
            <a:pPr>
              <a:defRPr/>
            </a:pPr>
            <a:endParaRPr lang="ro-RO"/>
          </a:p>
        </p:txBody>
      </p:sp>
      <p:sp>
        <p:nvSpPr>
          <p:cNvPr id="6" name="Slide Number Placeholder 17"/>
          <p:cNvSpPr>
            <a:spLocks noGrp="1"/>
          </p:cNvSpPr>
          <p:nvPr>
            <p:ph type="sldNum" sz="quarter" idx="12"/>
          </p:nvPr>
        </p:nvSpPr>
        <p:spPr/>
        <p:txBody>
          <a:bodyPr/>
          <a:lstStyle>
            <a:lvl1pPr>
              <a:defRPr/>
            </a:lvl1pPr>
          </a:lstStyle>
          <a:p>
            <a:pPr>
              <a:defRPr/>
            </a:pPr>
            <a:fld id="{5EC5C86B-7F14-4A6D-8920-201E63D6FC84}" type="slidenum">
              <a:rPr lang="ro-RO"/>
              <a:pPr>
                <a:defRPr/>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9F96568-A934-44C1-BE16-269DB91FA177}" type="datetimeFigureOut">
              <a:rPr lang="ro-RO"/>
              <a:pPr>
                <a:defRPr/>
              </a:pPr>
              <a:t>13.01.2011</a:t>
            </a:fld>
            <a:endParaRPr lang="ro-RO"/>
          </a:p>
        </p:txBody>
      </p:sp>
      <p:sp>
        <p:nvSpPr>
          <p:cNvPr id="7" name="Footer Placeholder 4"/>
          <p:cNvSpPr>
            <a:spLocks noGrp="1"/>
          </p:cNvSpPr>
          <p:nvPr>
            <p:ph type="ftr" sz="quarter" idx="11"/>
          </p:nvPr>
        </p:nvSpPr>
        <p:spPr/>
        <p:txBody>
          <a:bodyPr/>
          <a:lstStyle>
            <a:lvl1pPr>
              <a:defRPr/>
            </a:lvl1pPr>
          </a:lstStyle>
          <a:p>
            <a:pPr>
              <a:defRPr/>
            </a:pPr>
            <a:endParaRPr lang="ro-RO"/>
          </a:p>
        </p:txBody>
      </p:sp>
      <p:sp>
        <p:nvSpPr>
          <p:cNvPr id="8" name="Slide Number Placeholder 5"/>
          <p:cNvSpPr>
            <a:spLocks noGrp="1"/>
          </p:cNvSpPr>
          <p:nvPr>
            <p:ph type="sldNum" sz="quarter" idx="12"/>
          </p:nvPr>
        </p:nvSpPr>
        <p:spPr/>
        <p:txBody>
          <a:bodyPr/>
          <a:lstStyle>
            <a:lvl1pPr>
              <a:defRPr/>
            </a:lvl1pPr>
          </a:lstStyle>
          <a:p>
            <a:pPr>
              <a:defRPr/>
            </a:pPr>
            <a:fld id="{19E092E0-829B-4E31-9547-00BA16AF4039}" type="slidenum">
              <a:rPr lang="ro-RO"/>
              <a:pPr>
                <a:defRPr/>
              </a:pPr>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71517E0-D4B1-4E0D-A2F4-BFE64523E883}" type="datetimeFigureOut">
              <a:rPr lang="ro-RO"/>
              <a:pPr>
                <a:defRPr/>
              </a:pPr>
              <a:t>13.01.2011</a:t>
            </a:fld>
            <a:endParaRPr lang="ro-RO"/>
          </a:p>
        </p:txBody>
      </p:sp>
      <p:sp>
        <p:nvSpPr>
          <p:cNvPr id="6" name="Footer Placeholder 21"/>
          <p:cNvSpPr>
            <a:spLocks noGrp="1"/>
          </p:cNvSpPr>
          <p:nvPr>
            <p:ph type="ftr" sz="quarter" idx="11"/>
          </p:nvPr>
        </p:nvSpPr>
        <p:spPr/>
        <p:txBody>
          <a:bodyPr/>
          <a:lstStyle>
            <a:lvl1pPr>
              <a:defRPr/>
            </a:lvl1pPr>
          </a:lstStyle>
          <a:p>
            <a:pPr>
              <a:defRPr/>
            </a:pPr>
            <a:endParaRPr lang="ro-RO"/>
          </a:p>
        </p:txBody>
      </p:sp>
      <p:sp>
        <p:nvSpPr>
          <p:cNvPr id="7" name="Slide Number Placeholder 17"/>
          <p:cNvSpPr>
            <a:spLocks noGrp="1"/>
          </p:cNvSpPr>
          <p:nvPr>
            <p:ph type="sldNum" sz="quarter" idx="12"/>
          </p:nvPr>
        </p:nvSpPr>
        <p:spPr/>
        <p:txBody>
          <a:bodyPr/>
          <a:lstStyle>
            <a:lvl1pPr>
              <a:defRPr/>
            </a:lvl1pPr>
          </a:lstStyle>
          <a:p>
            <a:pPr>
              <a:defRPr/>
            </a:pPr>
            <a:fld id="{44F29654-83B3-4819-AB4B-E2932F25C698}" type="slidenum">
              <a:rPr lang="ro-RO"/>
              <a:pPr>
                <a:defRPr/>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C152F09-DFB3-4CBB-9B4C-3C77088AC0CE}" type="datetimeFigureOut">
              <a:rPr lang="ro-RO"/>
              <a:pPr>
                <a:defRPr/>
              </a:pPr>
              <a:t>13.01.2011</a:t>
            </a:fld>
            <a:endParaRPr lang="ro-RO"/>
          </a:p>
        </p:txBody>
      </p:sp>
      <p:sp>
        <p:nvSpPr>
          <p:cNvPr id="8" name="Footer Placeholder 7"/>
          <p:cNvSpPr>
            <a:spLocks noGrp="1"/>
          </p:cNvSpPr>
          <p:nvPr>
            <p:ph type="ftr" sz="quarter" idx="11"/>
          </p:nvPr>
        </p:nvSpPr>
        <p:spPr/>
        <p:txBody>
          <a:bodyPr/>
          <a:lstStyle>
            <a:lvl1pPr>
              <a:defRPr/>
            </a:lvl1pPr>
          </a:lstStyle>
          <a:p>
            <a:pPr>
              <a:defRPr/>
            </a:pPr>
            <a:endParaRPr lang="ro-RO"/>
          </a:p>
        </p:txBody>
      </p:sp>
      <p:sp>
        <p:nvSpPr>
          <p:cNvPr id="9" name="Slide Number Placeholder 8"/>
          <p:cNvSpPr>
            <a:spLocks noGrp="1"/>
          </p:cNvSpPr>
          <p:nvPr>
            <p:ph type="sldNum" sz="quarter" idx="12"/>
          </p:nvPr>
        </p:nvSpPr>
        <p:spPr/>
        <p:txBody>
          <a:bodyPr/>
          <a:lstStyle>
            <a:lvl1pPr>
              <a:defRPr/>
            </a:lvl1pPr>
          </a:lstStyle>
          <a:p>
            <a:pPr>
              <a:defRPr/>
            </a:pPr>
            <a:fld id="{DA48373E-40EE-4E7A-94AE-92008B59B955}" type="slidenum">
              <a:rPr lang="ro-RO"/>
              <a:pPr>
                <a:defRPr/>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F93F591-3A01-47A4-B44A-9C3B70FF1BAF}" type="datetimeFigureOut">
              <a:rPr lang="ro-RO"/>
              <a:pPr>
                <a:defRPr/>
              </a:pPr>
              <a:t>13.01.2011</a:t>
            </a:fld>
            <a:endParaRPr lang="ro-RO"/>
          </a:p>
        </p:txBody>
      </p:sp>
      <p:sp>
        <p:nvSpPr>
          <p:cNvPr id="4" name="Footer Placeholder 21"/>
          <p:cNvSpPr>
            <a:spLocks noGrp="1"/>
          </p:cNvSpPr>
          <p:nvPr>
            <p:ph type="ftr" sz="quarter" idx="11"/>
          </p:nvPr>
        </p:nvSpPr>
        <p:spPr/>
        <p:txBody>
          <a:bodyPr/>
          <a:lstStyle>
            <a:lvl1pPr>
              <a:defRPr/>
            </a:lvl1pPr>
          </a:lstStyle>
          <a:p>
            <a:pPr>
              <a:defRPr/>
            </a:pPr>
            <a:endParaRPr lang="ro-RO"/>
          </a:p>
        </p:txBody>
      </p:sp>
      <p:sp>
        <p:nvSpPr>
          <p:cNvPr id="5" name="Slide Number Placeholder 17"/>
          <p:cNvSpPr>
            <a:spLocks noGrp="1"/>
          </p:cNvSpPr>
          <p:nvPr>
            <p:ph type="sldNum" sz="quarter" idx="12"/>
          </p:nvPr>
        </p:nvSpPr>
        <p:spPr/>
        <p:txBody>
          <a:bodyPr/>
          <a:lstStyle>
            <a:lvl1pPr>
              <a:defRPr/>
            </a:lvl1pPr>
          </a:lstStyle>
          <a:p>
            <a:pPr>
              <a:defRPr/>
            </a:pPr>
            <a:fld id="{57950E64-C568-4E34-8715-50729EA5494F}" type="slidenum">
              <a:rPr lang="ro-RO"/>
              <a:pPr>
                <a:defRPr/>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5F45ED2-21ED-4C17-B2FF-3002291338D8}" type="datetimeFigureOut">
              <a:rPr lang="ro-RO"/>
              <a:pPr>
                <a:defRPr/>
              </a:pPr>
              <a:t>13.01.2011</a:t>
            </a:fld>
            <a:endParaRPr lang="ro-RO"/>
          </a:p>
        </p:txBody>
      </p:sp>
      <p:sp>
        <p:nvSpPr>
          <p:cNvPr id="3" name="Footer Placeholder 21"/>
          <p:cNvSpPr>
            <a:spLocks noGrp="1"/>
          </p:cNvSpPr>
          <p:nvPr>
            <p:ph type="ftr" sz="quarter" idx="11"/>
          </p:nvPr>
        </p:nvSpPr>
        <p:spPr/>
        <p:txBody>
          <a:bodyPr/>
          <a:lstStyle>
            <a:lvl1pPr>
              <a:defRPr/>
            </a:lvl1pPr>
          </a:lstStyle>
          <a:p>
            <a:pPr>
              <a:defRPr/>
            </a:pPr>
            <a:endParaRPr lang="ro-RO"/>
          </a:p>
        </p:txBody>
      </p:sp>
      <p:sp>
        <p:nvSpPr>
          <p:cNvPr id="4" name="Slide Number Placeholder 17"/>
          <p:cNvSpPr>
            <a:spLocks noGrp="1"/>
          </p:cNvSpPr>
          <p:nvPr>
            <p:ph type="sldNum" sz="quarter" idx="12"/>
          </p:nvPr>
        </p:nvSpPr>
        <p:spPr/>
        <p:txBody>
          <a:bodyPr/>
          <a:lstStyle>
            <a:lvl1pPr>
              <a:defRPr/>
            </a:lvl1pPr>
          </a:lstStyle>
          <a:p>
            <a:pPr>
              <a:defRPr/>
            </a:pPr>
            <a:fld id="{1F08A855-7337-4941-AC03-762F9073B642}" type="slidenum">
              <a:rPr lang="ro-RO"/>
              <a:pPr>
                <a:defRPr/>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95351DF-F56A-4AC9-8D38-3FA4B8D50AF9}" type="datetimeFigureOut">
              <a:rPr lang="ro-RO"/>
              <a:pPr>
                <a:defRPr/>
              </a:pPr>
              <a:t>13.01.2011</a:t>
            </a:fld>
            <a:endParaRPr lang="ro-RO"/>
          </a:p>
        </p:txBody>
      </p:sp>
      <p:sp>
        <p:nvSpPr>
          <p:cNvPr id="6" name="Footer Placeholder 5"/>
          <p:cNvSpPr>
            <a:spLocks noGrp="1"/>
          </p:cNvSpPr>
          <p:nvPr>
            <p:ph type="ftr" sz="quarter" idx="11"/>
          </p:nvPr>
        </p:nvSpPr>
        <p:spPr/>
        <p:txBody>
          <a:bodyPr/>
          <a:lstStyle>
            <a:lvl1pPr>
              <a:defRPr/>
            </a:lvl1pPr>
          </a:lstStyle>
          <a:p>
            <a:pPr>
              <a:defRPr/>
            </a:pPr>
            <a:endParaRPr lang="ro-RO"/>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ACD5507B-656D-4B6F-97E7-5EABC7798F93}" type="slidenum">
              <a:rPr lang="ro-RO"/>
              <a:pPr>
                <a:defRPr/>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05846C3-658F-4AB0-AE05-071D07D4B78A}" type="datetimeFigureOut">
              <a:rPr lang="ro-RO"/>
              <a:pPr>
                <a:defRPr/>
              </a:pPr>
              <a:t>13.01.2011</a:t>
            </a:fld>
            <a:endParaRPr lang="ro-RO"/>
          </a:p>
        </p:txBody>
      </p:sp>
      <p:sp>
        <p:nvSpPr>
          <p:cNvPr id="6" name="Footer Placeholder 5"/>
          <p:cNvSpPr>
            <a:spLocks noGrp="1"/>
          </p:cNvSpPr>
          <p:nvPr>
            <p:ph type="ftr" sz="quarter" idx="11"/>
          </p:nvPr>
        </p:nvSpPr>
        <p:spPr/>
        <p:txBody>
          <a:bodyPr/>
          <a:lstStyle>
            <a:lvl1pPr>
              <a:defRPr/>
            </a:lvl1pPr>
          </a:lstStyle>
          <a:p>
            <a:pPr>
              <a:defRPr/>
            </a:pPr>
            <a:endParaRPr lang="ro-RO"/>
          </a:p>
        </p:txBody>
      </p:sp>
      <p:sp>
        <p:nvSpPr>
          <p:cNvPr id="7" name="Slide Number Placeholder 6"/>
          <p:cNvSpPr>
            <a:spLocks noGrp="1"/>
          </p:cNvSpPr>
          <p:nvPr>
            <p:ph type="sldNum" sz="quarter" idx="12"/>
          </p:nvPr>
        </p:nvSpPr>
        <p:spPr/>
        <p:txBody>
          <a:bodyPr/>
          <a:lstStyle>
            <a:lvl1pPr>
              <a:defRPr/>
            </a:lvl1pPr>
          </a:lstStyle>
          <a:p>
            <a:pPr>
              <a:defRPr/>
            </a:pPr>
            <a:fld id="{578E69FF-937B-48EF-B28D-9B3E1EFBC756}" type="slidenum">
              <a:rPr lang="ro-RO"/>
              <a:pPr>
                <a:defRPr/>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F529400C-DF7F-43ED-950A-D0511882191B}" type="datetimeFigureOut">
              <a:rPr lang="ro-RO"/>
              <a:pPr>
                <a:defRPr/>
              </a:pPr>
              <a:t>13.01.2011</a:t>
            </a:fld>
            <a:endParaRPr lang="ro-RO"/>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o-RO"/>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4D6EAC26-11EB-4B58-B886-AB0FE8B48765}" type="slidenum">
              <a:rPr lang="ro-RO"/>
              <a:pPr>
                <a:defRPr/>
              </a:pPr>
              <a:t>‹#›</a:t>
            </a:fld>
            <a:endParaRPr lang="ro-RO"/>
          </a:p>
        </p:txBody>
      </p:sp>
    </p:spTree>
  </p:cSld>
  <p:clrMap bg1="dk1" tx1="lt1" bg2="dk2" tx2="lt2" accent1="accent1" accent2="accent2" accent3="accent3" accent4="accent4" accent5="accent5" accent6="accent6" hlink="hlink" folHlink="folHlink"/>
  <p:sldLayoutIdLst>
    <p:sldLayoutId id="2147483708" r:id="rId1"/>
    <p:sldLayoutId id="2147483702" r:id="rId2"/>
    <p:sldLayoutId id="2147483709" r:id="rId3"/>
    <p:sldLayoutId id="2147483703" r:id="rId4"/>
    <p:sldLayoutId id="2147483710" r:id="rId5"/>
    <p:sldLayoutId id="2147483704" r:id="rId6"/>
    <p:sldLayoutId id="2147483705" r:id="rId7"/>
    <p:sldLayoutId id="2147483711" r:id="rId8"/>
    <p:sldLayoutId id="2147483712" r:id="rId9"/>
    <p:sldLayoutId id="2147483706" r:id="rId10"/>
    <p:sldLayoutId id="2147483707"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fontAlgn="auto">
              <a:spcAft>
                <a:spcPts val="0"/>
              </a:spcAft>
              <a:defRPr/>
            </a:pPr>
            <a:r>
              <a:rPr lang="ro-RO" smtClean="0"/>
              <a:t>Retusarea imaginilor</a:t>
            </a:r>
            <a:endParaRPr lang="ro-RO"/>
          </a:p>
        </p:txBody>
      </p:sp>
      <p:sp>
        <p:nvSpPr>
          <p:cNvPr id="14338" name="Subtítulo 2"/>
          <p:cNvSpPr>
            <a:spLocks noGrp="1"/>
          </p:cNvSpPr>
          <p:nvPr>
            <p:ph type="subTitle" idx="1"/>
          </p:nvPr>
        </p:nvSpPr>
        <p:spPr>
          <a:xfrm>
            <a:off x="433388" y="1544638"/>
            <a:ext cx="6480175" cy="1752600"/>
          </a:xfrm>
        </p:spPr>
        <p:txBody>
          <a:bodyPr/>
          <a:lstStyle/>
          <a:p>
            <a:r>
              <a:rPr lang="ro-RO" smtClean="0"/>
              <a:t>Adobe photoshop</a:t>
            </a: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r>
              <a:rPr lang="en-US" smtClean="0"/>
              <a:t>Proiect realizat de Roponica Robert Ioan</a:t>
            </a:r>
          </a:p>
          <a:p>
            <a:r>
              <a:rPr lang="en-US" smtClean="0"/>
              <a:t>Clasa a XI-a D</a:t>
            </a:r>
          </a:p>
          <a:p>
            <a:endParaRPr lang="en-US" smtClean="0"/>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3"/>
          <p:cNvSpPr>
            <a:spLocks noGrp="1"/>
          </p:cNvSpPr>
          <p:nvPr>
            <p:ph idx="1"/>
          </p:nvPr>
        </p:nvSpPr>
        <p:spPr/>
        <p:txBody>
          <a:bodyPr>
            <a:normAutofit fontScale="92500"/>
          </a:bodyPr>
          <a:lstStyle/>
          <a:p>
            <a:pPr marL="420624" indent="-384048" fontAlgn="auto">
              <a:spcAft>
                <a:spcPts val="0"/>
              </a:spcAft>
              <a:buFont typeface="Wingdings 2"/>
              <a:buChar char=""/>
              <a:defRPr/>
            </a:pPr>
            <a:r>
              <a:rPr lang="ro-RO" dirty="0" smtClean="0"/>
              <a:t>   De </a:t>
            </a:r>
            <a:r>
              <a:rPr lang="ro-RO" dirty="0"/>
              <a:t>multe ori ne facem fotografii si unele nu le facem publice pentru ca ori am avut un cos in acel moment sau un alt aspect negativ pe care nu vrem sa il vada si ceilalti. Prin acest tutorial vom invata cum sa retusam imagini, de exemplu: sa excludem cosurile, alunite, neguri etc folosind unealta Spot Healing Brush Tool. Mai jos aveti imaginea initiala, ce vom corecta la ea si imaginea dupa corectie:</a:t>
            </a: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p:txBody>
          <a:bodyPr/>
          <a:lstStyle/>
          <a:p>
            <a:r>
              <a:rPr lang="ro-RO" smtClean="0"/>
              <a:t>Imagine Initiala</a:t>
            </a:r>
          </a:p>
        </p:txBody>
      </p:sp>
      <p:sp>
        <p:nvSpPr>
          <p:cNvPr id="16386" name="Marcador de Posição de Conteúdo 2"/>
          <p:cNvSpPr>
            <a:spLocks noGrp="1"/>
          </p:cNvSpPr>
          <p:nvPr>
            <p:ph idx="1"/>
          </p:nvPr>
        </p:nvSpPr>
        <p:spPr/>
        <p:txBody>
          <a:bodyPr/>
          <a:lstStyle/>
          <a:p>
            <a:endParaRPr lang="ro-RO" smtClean="0"/>
          </a:p>
        </p:txBody>
      </p:sp>
      <p:pic>
        <p:nvPicPr>
          <p:cNvPr id="16387" name="Picture 2"/>
          <p:cNvPicPr>
            <a:picLocks noChangeAspect="1" noChangeArrowheads="1"/>
          </p:cNvPicPr>
          <p:nvPr/>
        </p:nvPicPr>
        <p:blipFill>
          <a:blip r:embed="rId2"/>
          <a:srcRect/>
          <a:stretch>
            <a:fillRect/>
          </a:stretch>
        </p:blipFill>
        <p:spPr bwMode="auto">
          <a:xfrm>
            <a:off x="2555875" y="1412875"/>
            <a:ext cx="4286250" cy="45434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auto">
              <a:spcAft>
                <a:spcPts val="0"/>
              </a:spcAft>
              <a:defRPr/>
            </a:pPr>
            <a:r>
              <a:rPr lang="fr-FR" dirty="0" err="1"/>
              <a:t>Puncte</a:t>
            </a:r>
            <a:r>
              <a:rPr lang="fr-FR" dirty="0"/>
              <a:t> ce le </a:t>
            </a:r>
            <a:r>
              <a:rPr lang="fr-FR" dirty="0" err="1"/>
              <a:t>vom</a:t>
            </a:r>
            <a:r>
              <a:rPr lang="fr-FR" dirty="0"/>
              <a:t> </a:t>
            </a:r>
            <a:r>
              <a:rPr lang="fr-FR" dirty="0" err="1"/>
              <a:t>scote</a:t>
            </a:r>
            <a:r>
              <a:rPr lang="fr-FR" dirty="0"/>
              <a:t> </a:t>
            </a:r>
            <a:r>
              <a:rPr lang="fr-FR" dirty="0" err="1"/>
              <a:t>din</a:t>
            </a:r>
            <a:r>
              <a:rPr lang="fr-FR" dirty="0"/>
              <a:t> imagine</a:t>
            </a:r>
            <a:endParaRPr lang="ro-RO" dirty="0"/>
          </a:p>
        </p:txBody>
      </p:sp>
      <p:sp>
        <p:nvSpPr>
          <p:cNvPr id="17410" name="Marcador de Posição de Conteúdo 2"/>
          <p:cNvSpPr>
            <a:spLocks noGrp="1"/>
          </p:cNvSpPr>
          <p:nvPr>
            <p:ph idx="1"/>
          </p:nvPr>
        </p:nvSpPr>
        <p:spPr/>
        <p:txBody>
          <a:bodyPr/>
          <a:lstStyle/>
          <a:p>
            <a:endParaRPr lang="ro-RO" smtClean="0"/>
          </a:p>
        </p:txBody>
      </p:sp>
      <p:pic>
        <p:nvPicPr>
          <p:cNvPr id="17411" name="Picture 2"/>
          <p:cNvPicPr>
            <a:picLocks noChangeAspect="1" noChangeArrowheads="1"/>
          </p:cNvPicPr>
          <p:nvPr/>
        </p:nvPicPr>
        <p:blipFill>
          <a:blip r:embed="rId2"/>
          <a:srcRect/>
          <a:stretch>
            <a:fillRect/>
          </a:stretch>
        </p:blipFill>
        <p:spPr bwMode="auto">
          <a:xfrm>
            <a:off x="457200" y="1600200"/>
            <a:ext cx="4286250" cy="45434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ítulo 2"/>
          <p:cNvSpPr>
            <a:spLocks noGrp="1"/>
          </p:cNvSpPr>
          <p:nvPr>
            <p:ph type="title"/>
          </p:nvPr>
        </p:nvSpPr>
        <p:spPr/>
        <p:txBody>
          <a:bodyPr/>
          <a:lstStyle/>
          <a:p>
            <a:r>
              <a:rPr lang="ro-RO" smtClean="0"/>
              <a:t>Imagine Retusata</a:t>
            </a:r>
          </a:p>
        </p:txBody>
      </p:sp>
      <p:pic>
        <p:nvPicPr>
          <p:cNvPr id="18434" name="Picture 2"/>
          <p:cNvPicPr>
            <a:picLocks noGrp="1" noChangeAspect="1" noChangeArrowheads="1"/>
          </p:cNvPicPr>
          <p:nvPr>
            <p:ph idx="1"/>
          </p:nvPr>
        </p:nvPicPr>
        <p:blipFill>
          <a:blip r:embed="rId2"/>
          <a:srcRect/>
          <a:stretch>
            <a:fillRect/>
          </a:stretch>
        </p:blipFill>
        <p:spPr>
          <a:xfrm>
            <a:off x="2052638" y="1600200"/>
            <a:ext cx="4276725" cy="4525963"/>
          </a:xfrm>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e Conteúdo 1"/>
          <p:cNvSpPr>
            <a:spLocks noGrp="1"/>
          </p:cNvSpPr>
          <p:nvPr>
            <p:ph idx="1"/>
          </p:nvPr>
        </p:nvSpPr>
        <p:spPr/>
        <p:txBody>
          <a:bodyPr/>
          <a:lstStyle/>
          <a:p>
            <a:r>
              <a:rPr lang="ro-RO" u="sng" smtClean="0"/>
              <a:t>Pasul 1</a:t>
            </a:r>
            <a:r>
              <a:rPr lang="ro-RO" smtClean="0"/>
              <a:t>: Deschidem fotografia in Adobe Photoshop (File – Open sau CTRL + O)</a:t>
            </a:r>
            <a:br>
              <a:rPr lang="ro-RO" smtClean="0"/>
            </a:br>
            <a:r>
              <a:rPr lang="ro-RO" smtClean="0"/>
              <a:t/>
            </a:r>
            <a:br>
              <a:rPr lang="ro-RO" smtClean="0"/>
            </a:br>
            <a:r>
              <a:rPr lang="ro-RO" u="sng" smtClean="0"/>
              <a:t>Pasul 2</a:t>
            </a:r>
            <a:r>
              <a:rPr lang="ro-RO" smtClean="0"/>
              <a:t>: Selectam unealta </a:t>
            </a:r>
            <a:r>
              <a:rPr lang="ro-RO" b="1" smtClean="0"/>
              <a:t>Spot Healing Brush Tool</a:t>
            </a:r>
            <a:r>
              <a:rPr lang="ro-RO" smtClean="0"/>
              <a:t> din bara de unelte din stanga.</a:t>
            </a:r>
          </a:p>
          <a:p>
            <a:endParaRPr lang="ro-RO" smtClean="0"/>
          </a:p>
        </p:txBody>
      </p:sp>
      <p:pic>
        <p:nvPicPr>
          <p:cNvPr id="19459" name="Picture 2"/>
          <p:cNvPicPr>
            <a:picLocks noChangeAspect="1" noChangeArrowheads="1"/>
          </p:cNvPicPr>
          <p:nvPr/>
        </p:nvPicPr>
        <p:blipFill>
          <a:blip r:embed="rId2"/>
          <a:srcRect/>
          <a:stretch>
            <a:fillRect/>
          </a:stretch>
        </p:blipFill>
        <p:spPr bwMode="auto">
          <a:xfrm>
            <a:off x="2743200" y="4038600"/>
            <a:ext cx="2946400" cy="30099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e Conteúdo 1"/>
          <p:cNvSpPr>
            <a:spLocks noGrp="1"/>
          </p:cNvSpPr>
          <p:nvPr>
            <p:ph idx="1"/>
          </p:nvPr>
        </p:nvSpPr>
        <p:spPr>
          <a:xfrm>
            <a:off x="457200" y="404813"/>
            <a:ext cx="8229600" cy="5602287"/>
          </a:xfrm>
        </p:spPr>
        <p:txBody>
          <a:bodyPr/>
          <a:lstStyle/>
          <a:p>
            <a:r>
              <a:rPr lang="ro-RO" u="sng" smtClean="0"/>
              <a:t>Pasul 3</a:t>
            </a:r>
            <a:r>
              <a:rPr lang="ro-RO" smtClean="0"/>
              <a:t>: Setam diametrul pensulei. Pentru cosul cel mai vizibil vom mari diametrul, eu am ales marimea 27 fara sa dau zoom la imagine.</a:t>
            </a:r>
          </a:p>
        </p:txBody>
      </p:sp>
      <p:pic>
        <p:nvPicPr>
          <p:cNvPr id="20483" name="Picture 3"/>
          <p:cNvPicPr>
            <a:picLocks noChangeAspect="1" noChangeArrowheads="1"/>
          </p:cNvPicPr>
          <p:nvPr/>
        </p:nvPicPr>
        <p:blipFill>
          <a:blip r:embed="rId2"/>
          <a:srcRect/>
          <a:stretch>
            <a:fillRect/>
          </a:stretch>
        </p:blipFill>
        <p:spPr bwMode="auto">
          <a:xfrm>
            <a:off x="152400" y="2819400"/>
            <a:ext cx="4392613" cy="34131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e Conteúdo 1"/>
          <p:cNvSpPr>
            <a:spLocks noGrp="1"/>
          </p:cNvSpPr>
          <p:nvPr>
            <p:ph idx="1"/>
          </p:nvPr>
        </p:nvSpPr>
        <p:spPr/>
        <p:txBody>
          <a:bodyPr/>
          <a:lstStyle/>
          <a:p>
            <a:r>
              <a:rPr lang="ro-RO" u="sng" smtClean="0"/>
              <a:t>Pasul 4</a:t>
            </a:r>
            <a:r>
              <a:rPr lang="ro-RO" smtClean="0"/>
              <a:t>: Cu unealta selectata vom face clic pe impuritatea cea mai vizibila, respectiv cosul cel mare.</a:t>
            </a:r>
            <a:r>
              <a:rPr lang="en-US" smtClean="0"/>
              <a:t> </a:t>
            </a:r>
          </a:p>
          <a:p>
            <a:pPr>
              <a:buFont typeface="Wingdings 2" pitchFamily="18" charset="2"/>
              <a:buNone/>
            </a:pPr>
            <a:endParaRPr lang="en-US" smtClean="0"/>
          </a:p>
        </p:txBody>
      </p:sp>
      <p:pic>
        <p:nvPicPr>
          <p:cNvPr id="21507" name="Picture 2"/>
          <p:cNvPicPr>
            <a:picLocks noChangeAspect="1" noChangeArrowheads="1"/>
          </p:cNvPicPr>
          <p:nvPr/>
        </p:nvPicPr>
        <p:blipFill>
          <a:blip r:embed="rId2"/>
          <a:srcRect/>
          <a:stretch>
            <a:fillRect/>
          </a:stretch>
        </p:blipFill>
        <p:spPr bwMode="auto">
          <a:xfrm>
            <a:off x="1143000" y="3048000"/>
            <a:ext cx="3600450" cy="32448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fontScale="77500" lnSpcReduction="20000"/>
          </a:bodyPr>
          <a:lstStyle/>
          <a:p>
            <a:pPr marL="420624" indent="-384048" fontAlgn="auto">
              <a:spcAft>
                <a:spcPts val="0"/>
              </a:spcAft>
              <a:buFont typeface="Wingdings 2"/>
              <a:buChar char=""/>
              <a:defRPr/>
            </a:pPr>
            <a:r>
              <a:rPr lang="it-IT" u="sng" dirty="0"/>
              <a:t>Pasul 5</a:t>
            </a:r>
            <a:r>
              <a:rPr lang="it-IT" dirty="0"/>
              <a:t>: Vom scoate alunitele setand un </a:t>
            </a:r>
            <a:r>
              <a:rPr lang="it-IT" dirty="0" smtClean="0"/>
              <a:t>diametru</a:t>
            </a:r>
            <a:endParaRPr lang="ro-RO" dirty="0" smtClean="0"/>
          </a:p>
          <a:p>
            <a:pPr marL="420624" indent="-384048" fontAlgn="auto">
              <a:spcAft>
                <a:spcPts val="0"/>
              </a:spcAft>
              <a:buFont typeface="Wingdings 2"/>
              <a:buChar char=""/>
              <a:defRPr/>
            </a:pPr>
            <a:endParaRPr lang="ro-RO" dirty="0"/>
          </a:p>
          <a:p>
            <a:pPr marL="420624" indent="-384048" fontAlgn="auto">
              <a:spcAft>
                <a:spcPts val="0"/>
              </a:spcAft>
              <a:buFont typeface="Wingdings 2"/>
              <a:buChar char=""/>
              <a:defRPr/>
            </a:pPr>
            <a:endParaRPr lang="ro-RO" dirty="0" smtClean="0"/>
          </a:p>
          <a:p>
            <a:pPr marL="420624" indent="-384048" fontAlgn="auto">
              <a:spcAft>
                <a:spcPts val="0"/>
              </a:spcAft>
              <a:buFont typeface="Wingdings 2"/>
              <a:buChar char=""/>
              <a:defRPr/>
            </a:pPr>
            <a:endParaRPr lang="ro-RO" dirty="0"/>
          </a:p>
          <a:p>
            <a:pPr marL="420624" indent="-384048" fontAlgn="auto">
              <a:spcAft>
                <a:spcPts val="0"/>
              </a:spcAft>
              <a:buFont typeface="Wingdings 2"/>
              <a:buChar char=""/>
              <a:defRPr/>
            </a:pPr>
            <a:endParaRPr lang="ro-RO" dirty="0" smtClean="0"/>
          </a:p>
          <a:p>
            <a:pPr marL="420624" indent="-384048" fontAlgn="auto">
              <a:spcAft>
                <a:spcPts val="0"/>
              </a:spcAft>
              <a:buFont typeface="Wingdings 2"/>
              <a:buChar char=""/>
              <a:defRPr/>
            </a:pPr>
            <a:endParaRPr lang="ro-RO" dirty="0"/>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smtClean="0"/>
          </a:p>
          <a:p>
            <a:pPr marL="420624" indent="-384048" fontAlgn="auto">
              <a:spcAft>
                <a:spcPts val="0"/>
              </a:spcAft>
              <a:buFont typeface="Wingdings 2"/>
              <a:buNone/>
              <a:defRPr/>
            </a:pPr>
            <a:endParaRPr lang="ro-RO" dirty="0" smtClean="0"/>
          </a:p>
          <a:p>
            <a:pPr marL="420624" indent="-384048" fontAlgn="auto">
              <a:spcAft>
                <a:spcPts val="0"/>
              </a:spcAft>
              <a:buFont typeface="Wingdings 2"/>
              <a:buChar char=""/>
              <a:defRPr/>
            </a:pPr>
            <a:endParaRPr lang="ro-RO" dirty="0"/>
          </a:p>
          <a:p>
            <a:pPr marL="420624" indent="-384048" fontAlgn="auto">
              <a:spcAft>
                <a:spcPts val="0"/>
              </a:spcAft>
              <a:buFont typeface="Wingdings 2"/>
              <a:buChar char=""/>
              <a:defRPr/>
            </a:pPr>
            <a:r>
              <a:rPr lang="it-IT" dirty="0"/>
              <a:t>In continuare vom aplica pentru fiecare impuritatea pana cand vom avea </a:t>
            </a:r>
            <a:r>
              <a:rPr lang="it-IT" dirty="0" smtClean="0"/>
              <a:t>rezultatul </a:t>
            </a:r>
            <a:r>
              <a:rPr lang="it-IT" dirty="0"/>
              <a:t>dorit.</a:t>
            </a:r>
            <a:endParaRPr lang="ro-RO" dirty="0"/>
          </a:p>
        </p:txBody>
      </p:sp>
      <p:pic>
        <p:nvPicPr>
          <p:cNvPr id="22531" name="Picture 2"/>
          <p:cNvPicPr>
            <a:picLocks noChangeAspect="1" noChangeArrowheads="1"/>
          </p:cNvPicPr>
          <p:nvPr/>
        </p:nvPicPr>
        <p:blipFill>
          <a:blip r:embed="rId2"/>
          <a:srcRect/>
          <a:stretch>
            <a:fillRect/>
          </a:stretch>
        </p:blipFill>
        <p:spPr bwMode="auto">
          <a:xfrm>
            <a:off x="1116013" y="1916113"/>
            <a:ext cx="2171700" cy="2933700"/>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4237038" y="2205038"/>
            <a:ext cx="3544887" cy="222091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TotalTime>
  <Words>185</Words>
  <Application>Microsoft Office PowerPoint</Application>
  <PresentationFormat>On-screen Show (4:3)</PresentationFormat>
  <Paragraphs>22</Paragraphs>
  <Slides>10</Slides>
  <Notes>1</Notes>
  <HiddenSlides>0</HiddenSlides>
  <MMClips>0</MMClips>
  <ScaleCrop>false</ScaleCrop>
  <HeadingPairs>
    <vt:vector size="6" baseType="variant">
      <vt:variant>
        <vt:lpstr>Fonturi utilizate</vt:lpstr>
      </vt:variant>
      <vt:variant>
        <vt:i4>4</vt:i4>
      </vt:variant>
      <vt:variant>
        <vt:lpstr>Şablon formă</vt:lpstr>
      </vt:variant>
      <vt:variant>
        <vt:i4>6</vt:i4>
      </vt:variant>
      <vt:variant>
        <vt:lpstr>Titluri diapozitive</vt:lpstr>
      </vt:variant>
      <vt:variant>
        <vt:i4>10</vt:i4>
      </vt:variant>
    </vt:vector>
  </HeadingPairs>
  <TitlesOfParts>
    <vt:vector size="20" baseType="lpstr">
      <vt:lpstr>Arial</vt:lpstr>
      <vt:lpstr>Franklin Gothic Book</vt:lpstr>
      <vt:lpstr>Wingdings 2</vt:lpstr>
      <vt:lpstr>Calibri</vt:lpstr>
      <vt:lpstr>Technic</vt:lpstr>
      <vt:lpstr>Technic</vt:lpstr>
      <vt:lpstr>Technic</vt:lpstr>
      <vt:lpstr>Technic</vt:lpstr>
      <vt:lpstr>Technic</vt:lpstr>
      <vt:lpstr>Technic</vt:lpstr>
      <vt:lpstr>Diapozitivul 1</vt:lpstr>
      <vt:lpstr>Diapozitivul 2</vt:lpstr>
      <vt:lpstr>Imagine Initiala</vt:lpstr>
      <vt:lpstr>Puncte ce le vom scote din imagine</vt:lpstr>
      <vt:lpstr>Imagine Retusata</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Retusarea imaginilor</dc:title>
  <dc:creator>Vladutz</dc:creator>
  <cp:lastModifiedBy>serban</cp:lastModifiedBy>
  <cp:revision>6</cp:revision>
  <dcterms:created xsi:type="dcterms:W3CDTF">2011-01-10T20:02:26Z</dcterms:created>
  <dcterms:modified xsi:type="dcterms:W3CDTF">2011-01-13T18:25:25Z</dcterms:modified>
</cp:coreProperties>
</file>