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674A8-CC6F-4307-AE25-D0535ECCBB1B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C694-3305-4393-A296-E7D3F52A1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B734-A0D8-44B4-B78B-7BFFED785EA1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15DA4-E272-45C7-ACC3-C9D15804F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45DD0-7144-48D4-AEEC-EE53022527F3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43E0-9608-4E12-934D-BE68599DC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19E1C-012A-46F0-8C4B-7596FA10B31E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E0682-265C-46A2-91AA-7728E8477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ACE0A-0779-4E82-AC5A-7DF010E4F34E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3942C-6C52-47B5-8F6E-E4F61227D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3926-97ED-43BE-A194-2A74107A4D75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9DCFD-A78E-4509-8327-A6135A066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F4B2D-0451-4020-8D5B-A06BFF7B0801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48946-4C3C-4981-85E4-5F034808C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EAE75-14D8-4F95-BE61-DDB98D8A6AB3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3F6-3B72-448D-ABE7-8F8675C6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48FF8-63DA-4A7E-A3DB-B33BEE8F454D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C0DD3-A380-4B72-AC83-BD8EE1F93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596E1-2F24-4DFD-96D1-C2FD12F1453C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89973-BDFC-4F75-9FDF-258A83D06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22825-0283-4F21-AFEC-E31D3E90AAF8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F9632-772B-4D00-A3EC-FB43AD78B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F68F34-7FA5-443D-9F15-F2AC453F306D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74B9E2-5AAC-480A-939E-95D829DCD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smtClean="0">
                <a:solidFill>
                  <a:srgbClr val="C00000"/>
                </a:solidFill>
                <a:latin typeface="Monotype Corsiva" pitchFamily="66" charset="0"/>
              </a:rPr>
              <a:t>Tutorial despre crearea unui</a:t>
            </a:r>
            <a:br>
              <a:rPr lang="en-US" sz="6600" b="1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en-US" sz="6600" b="1" smtClean="0">
                <a:solidFill>
                  <a:srgbClr val="C00000"/>
                </a:solidFill>
                <a:latin typeface="Monotype Corsiva" pitchFamily="66" charset="0"/>
              </a:rPr>
              <a:t>avatar animat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1066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9. Dezactivăm stratul curent. Activăm stratul superior.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40798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95400"/>
            <a:ext cx="434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382000" cy="16764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dirty="0"/>
              <a:t>10. </a:t>
            </a:r>
            <a:r>
              <a:rPr lang="en-US" sz="3800" dirty="0" err="1"/>
              <a:t>Dublăm</a:t>
            </a:r>
            <a:r>
              <a:rPr lang="en-US" sz="3800" dirty="0"/>
              <a:t> </a:t>
            </a:r>
            <a:r>
              <a:rPr lang="en-US" sz="3800" dirty="0" err="1"/>
              <a:t>cadrul</a:t>
            </a:r>
            <a:r>
              <a:rPr lang="en-US" sz="3800" dirty="0"/>
              <a:t> 2 din </a:t>
            </a:r>
            <a:r>
              <a:rPr lang="en-US" sz="3800" dirty="0" err="1"/>
              <a:t>paleta</a:t>
            </a:r>
            <a:r>
              <a:rPr lang="en-US" sz="3800" dirty="0"/>
              <a:t> </a:t>
            </a:r>
            <a:r>
              <a:rPr lang="en-US" sz="3800" b="1" dirty="0"/>
              <a:t>Animation (Frame)</a:t>
            </a:r>
            <a:r>
              <a:rPr lang="en-US" sz="3800" dirty="0"/>
              <a:t> </a:t>
            </a:r>
            <a:r>
              <a:rPr lang="en-US" sz="3800" dirty="0" err="1"/>
              <a:t>făcînd</a:t>
            </a:r>
            <a:r>
              <a:rPr lang="en-US" sz="3800" dirty="0"/>
              <a:t> </a:t>
            </a:r>
            <a:r>
              <a:rPr lang="en-US" sz="3800" dirty="0" err="1"/>
              <a:t>clic</a:t>
            </a:r>
            <a:r>
              <a:rPr lang="en-US" sz="3800" dirty="0"/>
              <a:t> </a:t>
            </a:r>
            <a:r>
              <a:rPr lang="en-US" sz="3800" dirty="0" err="1"/>
              <a:t>pe</a:t>
            </a:r>
            <a:r>
              <a:rPr lang="en-US" sz="3800" dirty="0"/>
              <a:t> </a:t>
            </a:r>
            <a:r>
              <a:rPr lang="en-US" sz="3800" dirty="0" err="1"/>
              <a:t>butonul</a:t>
            </a:r>
            <a:r>
              <a:rPr lang="en-US" sz="3800" dirty="0"/>
              <a:t> din </a:t>
            </a:r>
            <a:r>
              <a:rPr lang="en-US" sz="3800" dirty="0" smtClean="0"/>
              <a:t>imagine.</a:t>
            </a:r>
            <a:endParaRPr lang="ro-RO" sz="38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/>
            </a:r>
            <a:br>
              <a:rPr lang="en-US" dirty="0"/>
            </a:br>
            <a:endParaRPr lang="ro-RO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85804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144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11. Dezactivăm stratul curent, activăm pe cel superior.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4292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42751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99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12. Selectaţi toate 3 cadre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79248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381000" y="3105150"/>
            <a:ext cx="7924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13. Selectaţi </a:t>
            </a:r>
            <a:r>
              <a:rPr lang="en-US" sz="3200" b="1">
                <a:latin typeface="Calibri" pitchFamily="34" charset="0"/>
              </a:rPr>
              <a:t>“Forever”</a:t>
            </a:r>
            <a:r>
              <a:rPr lang="en-US" sz="3200">
                <a:latin typeface="Calibri" pitchFamily="34" charset="0"/>
              </a:rPr>
              <a:t> – ceea ce înseamnă că animaţia va derula fără întrerupere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648200"/>
            <a:ext cx="8001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229600" cy="99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14. Introduceţi durata de rulare a cadrelor. </a:t>
            </a:r>
            <a:endParaRPr lang="ro-RO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2105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81000" y="2967038"/>
            <a:ext cx="7848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15. Verificaţi animaţia făcând clic pe </a:t>
            </a:r>
            <a:r>
              <a:rPr lang="en-US" sz="3200" b="1">
                <a:latin typeface="Calibri" pitchFamily="34" charset="0"/>
              </a:rPr>
              <a:t>“Play”</a:t>
            </a:r>
            <a:endParaRPr lang="ro-RO" sz="3200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endParaRPr lang="ro-RO">
              <a:latin typeface="Calibri" pitchFamily="34" charset="0"/>
            </a:endParaRP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267200"/>
            <a:ext cx="82296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2057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16. Pentru a salva imaginea animată mergeţi la </a:t>
            </a:r>
            <a:r>
              <a:rPr lang="en-US" b="1" smtClean="0"/>
              <a:t>File-Save for Web&amp;</a:t>
            </a:r>
            <a:r>
              <a:rPr lang="ro-RO" b="1" smtClean="0"/>
              <a:t>Devices.</a:t>
            </a:r>
            <a:r>
              <a:rPr lang="ro-RO" smtClean="0"/>
              <a:t> Aici daţi un nume fişierului, selectaţi formatul </a:t>
            </a:r>
            <a:r>
              <a:rPr lang="ro-RO" b="1" smtClean="0"/>
              <a:t>GIF</a:t>
            </a:r>
            <a:r>
              <a:rPr lang="en-US" smtClean="0"/>
              <a:t> şi selectaţi cantitatea de culuori, apoi faceţi clic pe Save.</a:t>
            </a:r>
            <a:endParaRPr lang="ro-RO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316163"/>
            <a:ext cx="4648200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11731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17. Localizaţi fişierul, şi din nou faceţi clic pe </a:t>
            </a:r>
            <a:r>
              <a:rPr lang="en-US" b="1" smtClean="0"/>
              <a:t>Save</a:t>
            </a:r>
            <a:r>
              <a:rPr lang="en-US" smtClean="0"/>
              <a:t>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6400"/>
            <a:ext cx="5715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8839200" cy="1371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vi-VN" smtClean="0"/>
              <a:t>Să creăm un avatar animat în Photoshop!</a:t>
            </a:r>
            <a:endParaRPr lang="en-US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90600"/>
            <a:ext cx="67230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05800" cy="1143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vi-VN" smtClean="0"/>
              <a:t>1. Deschideţi imaginea pe care doriţi să o folosiţi ca avatar. </a:t>
            </a:r>
          </a:p>
          <a:p>
            <a:endParaRPr lang="en-US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6096000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2. Deschideti op</a:t>
            </a:r>
            <a:r>
              <a:rPr lang="en-US" smtClean="0">
                <a:latin typeface="Constantia" pitchFamily="18" charset="0"/>
              </a:rPr>
              <a:t>ț</a:t>
            </a:r>
            <a:r>
              <a:rPr lang="en-US" smtClean="0"/>
              <a:t>iunea </a:t>
            </a:r>
            <a:r>
              <a:rPr lang="en-US" b="1" smtClean="0"/>
              <a:t>Layers</a:t>
            </a:r>
            <a:r>
              <a:rPr lang="en-US" smtClean="0"/>
              <a:t> şi dublaţi stratul de bază.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4676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144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3. Mergeţi la meniul </a:t>
            </a:r>
            <a:r>
              <a:rPr lang="en-US" b="1" smtClean="0"/>
              <a:t>Filter-Render-Lens Flare</a:t>
            </a:r>
            <a:r>
              <a:rPr lang="en-US" smtClean="0"/>
              <a:t> şi selectaţi următorii parametri, apoi butonul OK.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00163"/>
            <a:ext cx="48006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00200"/>
            <a:ext cx="3597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1219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4. Dublaţi din nou stratul de bază, apoi dezactivaţi-l pe cel anterior.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601980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534400" cy="1447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5. Din </a:t>
            </a:r>
            <a:r>
              <a:rPr lang="en-US" dirty="0" err="1"/>
              <a:t>nou</a:t>
            </a:r>
            <a:r>
              <a:rPr lang="en-US" dirty="0"/>
              <a:t> </a:t>
            </a:r>
            <a:r>
              <a:rPr lang="en-US" b="1" dirty="0"/>
              <a:t>Filter-Render-Lens Flare</a:t>
            </a:r>
            <a:r>
              <a:rPr lang="en-US" dirty="0"/>
              <a:t>,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urmăriţi</a:t>
            </a:r>
            <a:r>
              <a:rPr lang="en-US" dirty="0"/>
              <a:t> </a:t>
            </a:r>
            <a:r>
              <a:rPr lang="en-US" dirty="0" err="1"/>
              <a:t>instrucţiunile</a:t>
            </a:r>
            <a:r>
              <a:rPr lang="en-US" dirty="0"/>
              <a:t> din imagine </a:t>
            </a:r>
            <a:r>
              <a:rPr lang="en-US" dirty="0" err="1"/>
              <a:t>şi</a:t>
            </a:r>
            <a:r>
              <a:rPr lang="en-US" dirty="0"/>
              <a:t> la fine </a:t>
            </a:r>
            <a:r>
              <a:rPr lang="en-US" dirty="0" err="1"/>
              <a:t>faceţi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b="1" dirty="0"/>
              <a:t>OK</a:t>
            </a:r>
            <a:r>
              <a:rPr lang="en-US" dirty="0"/>
              <a:t>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3886200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76400"/>
            <a:ext cx="42814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610600" cy="1295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6. Puteţi adăuga astfel de puncte luminoase după dorinţă, important să respectaţi corespondenţa.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41148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295400"/>
            <a:ext cx="35814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990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7. Mergeţi la meniul </a:t>
            </a:r>
            <a:r>
              <a:rPr lang="en-US" b="1" smtClean="0"/>
              <a:t>Window-Animation.</a:t>
            </a:r>
            <a:endParaRPr lang="en-US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458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04800" y="2967038"/>
            <a:ext cx="8305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8. Dublaţi cadrul făcând clic pe butonul </a:t>
            </a:r>
            <a:r>
              <a:rPr lang="en-US" sz="3200" b="1">
                <a:latin typeface="Calibri" pitchFamily="34" charset="0"/>
              </a:rPr>
              <a:t>“Duplicates selected frames”</a:t>
            </a:r>
            <a:r>
              <a:rPr lang="en-US" sz="3200">
                <a:latin typeface="Calibri" pitchFamily="34" charset="0"/>
              </a:rPr>
              <a:t> (Dublarea cadrului selectat)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0"/>
            <a:ext cx="84629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207</Words>
  <Application>Microsoft Office PowerPoint</Application>
  <PresentationFormat>On-screen Show (4:3)</PresentationFormat>
  <Paragraphs>21</Paragraphs>
  <Slides>16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Şablon formă</vt:lpstr>
      </vt:variant>
      <vt:variant>
        <vt:i4>1</vt:i4>
      </vt:variant>
      <vt:variant>
        <vt:lpstr>Titluri diapozitive</vt:lpstr>
      </vt:variant>
      <vt:variant>
        <vt:i4>16</vt:i4>
      </vt:variant>
    </vt:vector>
  </HeadingPairs>
  <TitlesOfParts>
    <vt:vector size="21" baseType="lpstr">
      <vt:lpstr>Calibri</vt:lpstr>
      <vt:lpstr>Arial</vt:lpstr>
      <vt:lpstr>Monotype Corsiva</vt:lpstr>
      <vt:lpstr>Constantia</vt:lpstr>
      <vt:lpstr>Office Theme</vt:lpstr>
      <vt:lpstr>Tutorial despre crearea unui avatar animat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  <vt:lpstr>Diapozitivul 12</vt:lpstr>
      <vt:lpstr>Diapozitivul 13</vt:lpstr>
      <vt:lpstr>Diapozitivul 14</vt:lpstr>
      <vt:lpstr>Diapozitivul 15</vt:lpstr>
      <vt:lpstr>Diapozitivul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despre creearea unui avatar animat</dc:title>
  <dc:creator>MIRELA</dc:creator>
  <cp:lastModifiedBy>serban</cp:lastModifiedBy>
  <cp:revision>5</cp:revision>
  <dcterms:created xsi:type="dcterms:W3CDTF">2011-01-06T20:19:28Z</dcterms:created>
  <dcterms:modified xsi:type="dcterms:W3CDTF">2011-01-13T18:27:18Z</dcterms:modified>
</cp:coreProperties>
</file>