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7" r:id="rId3"/>
    <p:sldId id="264" r:id="rId4"/>
    <p:sldId id="265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DEB"/>
    <a:srgbClr val="FFFFFF"/>
    <a:srgbClr val="FFFBD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o-RO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161453E-8AE0-497C-9F52-090C3E97D52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58376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837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sp>
          <p:nvSpPr>
            <p:cNvPr id="5837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sp>
          <p:nvSpPr>
            <p:cNvPr id="5837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grpSp>
          <p:nvGrpSpPr>
            <p:cNvPr id="58380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838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o-RO"/>
              </a:p>
            </p:txBody>
          </p:sp>
          <p:sp>
            <p:nvSpPr>
              <p:cNvPr id="5838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o-RO"/>
              </a:p>
            </p:txBody>
          </p:sp>
          <p:sp>
            <p:nvSpPr>
              <p:cNvPr id="5838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o-RO"/>
              </a:p>
            </p:txBody>
          </p:sp>
          <p:sp>
            <p:nvSpPr>
              <p:cNvPr id="5838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o-RO"/>
              </a:p>
            </p:txBody>
          </p:sp>
          <p:sp>
            <p:nvSpPr>
              <p:cNvPr id="5838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o-RO"/>
              </a:p>
            </p:txBody>
          </p:sp>
        </p:grpSp>
      </p:grpSp>
      <p:grpSp>
        <p:nvGrpSpPr>
          <p:cNvPr id="58386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838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sp>
          <p:nvSpPr>
            <p:cNvPr id="5838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sp>
          <p:nvSpPr>
            <p:cNvPr id="5838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grpSp>
          <p:nvGrpSpPr>
            <p:cNvPr id="58390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839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o-RO"/>
              </a:p>
            </p:txBody>
          </p:sp>
          <p:sp>
            <p:nvSpPr>
              <p:cNvPr id="5839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o-RO"/>
              </a:p>
            </p:txBody>
          </p:sp>
          <p:sp>
            <p:nvSpPr>
              <p:cNvPr id="5839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o-RO"/>
              </a:p>
            </p:txBody>
          </p:sp>
          <p:sp>
            <p:nvSpPr>
              <p:cNvPr id="5839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o-RO"/>
              </a:p>
            </p:txBody>
          </p:sp>
          <p:sp>
            <p:nvSpPr>
              <p:cNvPr id="5839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o-RO"/>
              </a:p>
            </p:txBody>
          </p:sp>
        </p:grpSp>
      </p:grpSp>
      <p:sp>
        <p:nvSpPr>
          <p:cNvPr id="58396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5839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14CB0-9DF4-454C-95D8-4AE1563675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1539C-E7BD-45B8-A709-4B8E8479C8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D575B-F6FE-4A42-B7FD-B0C03609A1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E4975-E629-4DEB-BFDA-4D17D36047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C235D-4B1D-4DC3-A77D-C43FCA1B35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F4D2B-4624-4AB1-BF47-1A8A4F1175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7D7C1-A98C-4792-BBD0-300E8C687D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074EE-6A63-4048-8D5A-A59D65CC5D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95C6F-F44C-4626-AA1C-52A0F06876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A00AC-E2F1-4A1E-9DF8-97F65F73FE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o-RO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154BA41-D589-43BA-8EF9-29DC6359B5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o-RO"/>
          </a:p>
        </p:txBody>
      </p:sp>
      <p:sp>
        <p:nvSpPr>
          <p:cNvPr id="5735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o-RO"/>
          </a:p>
        </p:txBody>
      </p:sp>
      <p:grpSp>
        <p:nvGrpSpPr>
          <p:cNvPr id="5735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5735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sp>
          <p:nvSpPr>
            <p:cNvPr id="5735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sp>
          <p:nvSpPr>
            <p:cNvPr id="5735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sp>
          <p:nvSpPr>
            <p:cNvPr id="5735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sp>
          <p:nvSpPr>
            <p:cNvPr id="5735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sp>
          <p:nvSpPr>
            <p:cNvPr id="5736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sp>
          <p:nvSpPr>
            <p:cNvPr id="5736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sp>
          <p:nvSpPr>
            <p:cNvPr id="5736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sp>
          <p:nvSpPr>
            <p:cNvPr id="5736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grpSp>
          <p:nvGrpSpPr>
            <p:cNvPr id="5736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5736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736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5736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5736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</p:grpSp>
          <p:sp>
            <p:nvSpPr>
              <p:cNvPr id="5736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o-RO"/>
              </a:p>
            </p:txBody>
          </p:sp>
          <p:sp>
            <p:nvSpPr>
              <p:cNvPr id="5737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o-RO"/>
              </a:p>
            </p:txBody>
          </p:sp>
          <p:sp>
            <p:nvSpPr>
              <p:cNvPr id="5737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o-RO"/>
              </a:p>
            </p:txBody>
          </p:sp>
          <p:grpSp>
            <p:nvGrpSpPr>
              <p:cNvPr id="57372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737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5737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5737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5737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5737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5737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5737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5738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</p:grpSp>
        </p:grpSp>
      </p:grpSp>
      <p:grpSp>
        <p:nvGrpSpPr>
          <p:cNvPr id="57381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738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sp>
          <p:nvSpPr>
            <p:cNvPr id="5738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</p:grpSp>
      <p:grpSp>
        <p:nvGrpSpPr>
          <p:cNvPr id="5738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5738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738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o-RO"/>
              </a:p>
            </p:txBody>
          </p:sp>
          <p:grpSp>
            <p:nvGrpSpPr>
              <p:cNvPr id="57387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738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5738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5739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5739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5739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5739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5739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5739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o-RO"/>
                </a:p>
              </p:txBody>
            </p:sp>
          </p:grpSp>
        </p:grpSp>
        <p:sp>
          <p:nvSpPr>
            <p:cNvPr id="5739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o-RO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push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TUTORIAL PHOTOSHOP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UNGUREANU ANDA SORINA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en-US" b="1"/>
              <a:t>BRUSH TOOL</a:t>
            </a:r>
          </a:p>
        </p:txBody>
      </p:sp>
      <p:pic>
        <p:nvPicPr>
          <p:cNvPr id="3076" name="Picture 4" descr="image0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1447800"/>
            <a:ext cx="533400" cy="444500"/>
          </a:xfrm>
          <a:prstGeom prst="rect">
            <a:avLst/>
          </a:prstGeom>
          <a:noFill/>
        </p:spPr>
      </p:pic>
      <p:pic>
        <p:nvPicPr>
          <p:cNvPr id="3078" name="Picture 6" descr="brush tool .. If you click on it and hold for a second, you will see the pencil tool.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04800"/>
            <a:ext cx="817563" cy="6019800"/>
          </a:xfrm>
          <a:prstGeom prst="rect">
            <a:avLst/>
          </a:prstGeom>
          <a:noFill/>
        </p:spPr>
      </p:pic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524000" y="1447800"/>
            <a:ext cx="717867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>
              <a:buFontTx/>
              <a:buChar char="•"/>
            </a:pPr>
            <a:r>
              <a:rPr lang="en-US">
                <a:latin typeface="Arial" charset="0"/>
              </a:rPr>
              <a:t> Pensula (</a:t>
            </a:r>
            <a:r>
              <a:rPr lang="en-US" b="1">
                <a:latin typeface="Arial" charset="0"/>
              </a:rPr>
              <a:t>Brush Tool</a:t>
            </a:r>
            <a:r>
              <a:rPr lang="en-US">
                <a:latin typeface="Arial" charset="0"/>
              </a:rPr>
              <a:t>) este folosita la pictarea pe imagine</a:t>
            </a:r>
          </a:p>
          <a:p>
            <a:pPr eaLnBrk="1" hangingPunct="1">
              <a:buFontTx/>
              <a:buChar char="•"/>
            </a:pPr>
            <a:endParaRPr lang="en-US">
              <a:latin typeface="Arial" charset="0"/>
            </a:endParaRPr>
          </a:p>
          <a:p>
            <a:pPr eaLnBrk="1" hangingPunct="1">
              <a:buFontTx/>
              <a:buChar char="•"/>
            </a:pPr>
            <a:r>
              <a:rPr lang="en-US">
                <a:latin typeface="Arial" charset="0"/>
              </a:rPr>
              <a:t>Se pot folosi mai multe modele, numite </a:t>
            </a:r>
            <a:r>
              <a:rPr lang="en-US" b="1">
                <a:latin typeface="Arial" charset="0"/>
              </a:rPr>
              <a:t>"Photoshop Brushes".</a:t>
            </a:r>
            <a:r>
              <a:rPr lang="en-US"/>
              <a:t/>
            </a:r>
            <a:br>
              <a:rPr lang="en-US"/>
            </a:br>
            <a:endParaRPr lang="en-US" i="1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</p:txBody>
      </p:sp>
      <p:pic>
        <p:nvPicPr>
          <p:cNvPr id="3082" name="Picture 10" descr="2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2743200"/>
            <a:ext cx="2209800" cy="2209800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1371600" y="503238"/>
            <a:ext cx="71786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>
              <a:buFontTx/>
              <a:buChar char="•"/>
            </a:pPr>
            <a:r>
              <a:rPr lang="en-US">
                <a:latin typeface="Arial" charset="0"/>
              </a:rPr>
              <a:t>Se </a:t>
            </a:r>
            <a:r>
              <a:rPr lang="en-US" b="1">
                <a:latin typeface="Arial" charset="0"/>
              </a:rPr>
              <a:t>selecteaza</a:t>
            </a:r>
            <a:r>
              <a:rPr lang="en-US">
                <a:latin typeface="Arial" charset="0"/>
              </a:rPr>
              <a:t> unealta</a:t>
            </a:r>
            <a:r>
              <a:rPr lang="en-US" b="1">
                <a:latin typeface="Arial" charset="0"/>
              </a:rPr>
              <a:t> Brush Tool:</a:t>
            </a:r>
          </a:p>
          <a:p>
            <a:pPr lvl="1" eaLnBrk="1" hangingPunct="1">
              <a:buFontTx/>
              <a:buChar char="•"/>
            </a:pPr>
            <a:r>
              <a:rPr lang="en-US">
                <a:latin typeface="Arial" charset="0"/>
              </a:rPr>
              <a:t> </a:t>
            </a:r>
            <a:r>
              <a:rPr lang="en-US" i="1">
                <a:latin typeface="Arial" charset="0"/>
              </a:rPr>
              <a:t>din panoul din stanga sau</a:t>
            </a:r>
          </a:p>
          <a:p>
            <a:pPr lvl="1" eaLnBrk="1" hangingPunct="1">
              <a:buFontTx/>
              <a:buChar char="•"/>
            </a:pPr>
            <a:r>
              <a:rPr lang="en-US" i="1">
                <a:latin typeface="Arial" charset="0"/>
              </a:rPr>
              <a:t> apasand direct</a:t>
            </a:r>
            <a:r>
              <a:rPr lang="en-US" b="1" i="1">
                <a:latin typeface="Arial" charset="0"/>
              </a:rPr>
              <a:t> tasta B</a:t>
            </a:r>
            <a:r>
              <a:rPr lang="en-US" i="1">
                <a:latin typeface="Arial" charset="0"/>
              </a:rPr>
              <a:t>)</a:t>
            </a:r>
          </a:p>
          <a:p>
            <a:pPr eaLnBrk="1" hangingPunct="1">
              <a:buFontTx/>
              <a:buChar char="•"/>
            </a:pPr>
            <a:r>
              <a:rPr lang="en-US" i="1">
                <a:latin typeface="Arial" charset="0"/>
              </a:rPr>
              <a:t>Vor aparea setarile care se pot aplica pensulei</a:t>
            </a:r>
          </a:p>
          <a:p>
            <a:pPr eaLnBrk="1" hangingPunct="1"/>
            <a:r>
              <a:rPr lang="en-US">
                <a:latin typeface="Arial" charset="0"/>
              </a:rPr>
              <a:t/>
            </a:r>
            <a:br>
              <a:rPr lang="en-US">
                <a:latin typeface="Arial" charset="0"/>
              </a:rPr>
            </a:br>
            <a:endParaRPr lang="en-US">
              <a:latin typeface="Arial" charset="0"/>
            </a:endParaRPr>
          </a:p>
        </p:txBody>
      </p:sp>
      <p:pic>
        <p:nvPicPr>
          <p:cNvPr id="6349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676400"/>
            <a:ext cx="5791200" cy="4762500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685800" y="381000"/>
            <a:ext cx="7620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>
                <a:latin typeface="Arial" charset="0"/>
              </a:rPr>
              <a:t> Cu un click pe </a:t>
            </a:r>
            <a:r>
              <a:rPr lang="en-US" b="1">
                <a:latin typeface="Arial" charset="0"/>
              </a:rPr>
              <a:t>sageata neagra</a:t>
            </a:r>
            <a:r>
              <a:rPr lang="en-US">
                <a:latin typeface="Arial" charset="0"/>
              </a:rPr>
              <a:t> din dreapta cuvantului "Brush“ se pot  selecta:</a:t>
            </a:r>
          </a:p>
          <a:p>
            <a:pPr lvl="2">
              <a:buFontTx/>
              <a:buChar char="•"/>
            </a:pPr>
            <a:r>
              <a:rPr lang="en-US" b="1">
                <a:latin typeface="Arial" charset="0"/>
              </a:rPr>
              <a:t> marimea pensulei </a:t>
            </a:r>
            <a:r>
              <a:rPr lang="en-US">
                <a:latin typeface="Arial" charset="0"/>
              </a:rPr>
              <a:t>- Master Diameter,</a:t>
            </a:r>
          </a:p>
          <a:p>
            <a:pPr lvl="2">
              <a:buFontTx/>
              <a:buChar char="•"/>
            </a:pPr>
            <a:r>
              <a:rPr lang="en-US">
                <a:latin typeface="Arial" charset="0"/>
              </a:rPr>
              <a:t> precum si </a:t>
            </a:r>
            <a:r>
              <a:rPr lang="en-US" b="1">
                <a:latin typeface="Arial" charset="0"/>
              </a:rPr>
              <a:t>intensitatea </a:t>
            </a:r>
            <a:r>
              <a:rPr lang="en-US">
                <a:latin typeface="Arial" charset="0"/>
              </a:rPr>
              <a:t>lui - Hardness. </a:t>
            </a:r>
          </a:p>
        </p:txBody>
      </p:sp>
      <p:pic>
        <p:nvPicPr>
          <p:cNvPr id="65546" name="Picture 10" descr="Brush Tips Menu"/>
          <p:cNvPicPr>
            <a:picLocks noChangeAspect="1" noChangeArrowheads="1"/>
          </p:cNvPicPr>
          <p:nvPr/>
        </p:nvPicPr>
        <p:blipFill>
          <a:blip r:embed="rId2"/>
          <a:srcRect t="3076" r="3500"/>
          <a:stretch>
            <a:fillRect/>
          </a:stretch>
        </p:blipFill>
        <p:spPr bwMode="auto">
          <a:xfrm>
            <a:off x="2286000" y="1600200"/>
            <a:ext cx="4244975" cy="4953000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Rectangle 14"/>
          <p:cNvSpPr>
            <a:spLocks noGrp="1" noChangeArrowheads="1"/>
          </p:cNvSpPr>
          <p:nvPr>
            <p:ph type="title"/>
          </p:nvPr>
        </p:nvSpPr>
        <p:spPr>
          <a:xfrm>
            <a:off x="3733800" y="685800"/>
            <a:ext cx="4832350" cy="1222375"/>
          </a:xfrm>
          <a:noFill/>
          <a:ln/>
        </p:spPr>
        <p:txBody>
          <a:bodyPr/>
          <a:lstStyle/>
          <a:p>
            <a:r>
              <a:rPr lang="en-US" b="1"/>
              <a:t>PAINT BUCKET si GRADIENT</a:t>
            </a:r>
          </a:p>
        </p:txBody>
      </p:sp>
      <p:pic>
        <p:nvPicPr>
          <p:cNvPr id="6159" name="Picture 15" descr="Paint Bucket Tool - 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1000"/>
            <a:ext cx="3581400" cy="1790700"/>
          </a:xfrm>
          <a:prstGeom prst="rect">
            <a:avLst/>
          </a:prstGeom>
          <a:noFill/>
        </p:spPr>
      </p:pic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533400" y="2286000"/>
            <a:ext cx="83058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>
                <a:latin typeface="Arial" charset="0"/>
              </a:rPr>
              <a:t>        </a:t>
            </a:r>
            <a:r>
              <a:rPr lang="en-US" b="1">
                <a:latin typeface="Arial" charset="0"/>
              </a:rPr>
              <a:t>Paint Bucket –</a:t>
            </a:r>
            <a:r>
              <a:rPr lang="en-US">
                <a:latin typeface="Arial" charset="0"/>
              </a:rPr>
              <a:t> asigura umplerea unei arii cu o culoare dorită </a:t>
            </a:r>
          </a:p>
          <a:p>
            <a:pPr>
              <a:buFontTx/>
              <a:buChar char="•"/>
            </a:pPr>
            <a:r>
              <a:rPr lang="en-US">
                <a:latin typeface="Arial" charset="0"/>
              </a:rPr>
              <a:t> se va selecta culoarea</a:t>
            </a:r>
          </a:p>
          <a:p>
            <a:pPr>
              <a:buFontTx/>
              <a:buChar char="•"/>
            </a:pPr>
            <a:endParaRPr lang="en-US">
              <a:latin typeface="Arial" charset="0"/>
            </a:endParaRPr>
          </a:p>
          <a:p>
            <a:pPr>
              <a:buFontTx/>
              <a:buChar char="•"/>
            </a:pPr>
            <a:endParaRPr lang="en-US">
              <a:latin typeface="Arial" charset="0"/>
            </a:endParaRPr>
          </a:p>
          <a:p>
            <a:pPr>
              <a:buFontTx/>
              <a:buChar char="•"/>
            </a:pPr>
            <a:endParaRPr lang="en-US">
              <a:latin typeface="Arial" charset="0"/>
            </a:endParaRPr>
          </a:p>
          <a:p>
            <a:pPr>
              <a:buFontTx/>
              <a:buChar char="•"/>
            </a:pPr>
            <a:endParaRPr lang="en-US">
              <a:latin typeface="Arial" charset="0"/>
            </a:endParaRPr>
          </a:p>
          <a:p>
            <a:pPr>
              <a:buFontTx/>
              <a:buChar char="•"/>
            </a:pPr>
            <a:endParaRPr lang="en-US">
              <a:latin typeface="Arial" charset="0"/>
            </a:endParaRPr>
          </a:p>
          <a:p>
            <a:r>
              <a:rPr lang="en-US"/>
              <a:t>      </a:t>
            </a:r>
          </a:p>
          <a:p>
            <a:pPr>
              <a:buFontTx/>
              <a:buChar char="•"/>
            </a:pPr>
            <a:r>
              <a:rPr lang="en-US">
                <a:latin typeface="Arial" charset="0"/>
              </a:rPr>
              <a:t>Culoarea selectata va fi cea care este afişată în pătratul colorat din faţă</a:t>
            </a:r>
          </a:p>
          <a:p>
            <a:pPr>
              <a:buFontTx/>
              <a:buChar char="•"/>
            </a:pPr>
            <a:r>
              <a:rPr lang="en-US">
                <a:latin typeface="Arial" charset="0"/>
              </a:rPr>
              <a:t>Pe stratul selectat, se apasă click cu unealta inăuntrul selecţiei pentru a fi umplută cu culoarea primară.</a:t>
            </a:r>
            <a:br>
              <a:rPr lang="en-US">
                <a:latin typeface="Arial" charset="0"/>
              </a:rPr>
            </a:br>
            <a:endParaRPr lang="en-US">
              <a:latin typeface="Arial" charset="0"/>
            </a:endParaRPr>
          </a:p>
        </p:txBody>
      </p:sp>
      <p:pic>
        <p:nvPicPr>
          <p:cNvPr id="6162" name="Picture 18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114675"/>
            <a:ext cx="1219200" cy="1381125"/>
          </a:xfrm>
          <a:prstGeom prst="rect">
            <a:avLst/>
          </a:prstGeom>
          <a:noFill/>
        </p:spPr>
      </p:pic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1828800" y="2971800"/>
            <a:ext cx="6934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>
                <a:latin typeface="Arial" charset="0"/>
              </a:rPr>
              <a:t>Se aleg culorile dorite (una primară, alta secundară), prin apăsarea pătratului negru sau alb.</a:t>
            </a:r>
            <a:br>
              <a:rPr lang="en-US">
                <a:latin typeface="Arial" charset="0"/>
              </a:rPr>
            </a:br>
            <a:r>
              <a:rPr lang="en-US" i="1">
                <a:latin typeface="Arial" charset="0"/>
              </a:rPr>
              <a:t>1 - Culoarea Primara (Foreground Color)  </a:t>
            </a:r>
          </a:p>
          <a:p>
            <a:r>
              <a:rPr lang="en-US" i="1">
                <a:latin typeface="Arial" charset="0"/>
              </a:rPr>
              <a:t>2 - Culoarea Secundara(Background Color) </a:t>
            </a:r>
          </a:p>
        </p:txBody>
      </p:sp>
      <p:pic>
        <p:nvPicPr>
          <p:cNvPr id="6166" name="Picture 22" descr="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2286000"/>
            <a:ext cx="381000" cy="328613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1447800" y="914400"/>
            <a:ext cx="68580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Ins="92046" anchor="ctr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-   </a:t>
            </a:r>
            <a:r>
              <a:rPr lang="en-US" sz="1100">
                <a:latin typeface="Arial" charset="0"/>
              </a:rPr>
              <a:t> </a:t>
            </a:r>
            <a:r>
              <a:rPr lang="en-US">
                <a:latin typeface="Arial" charset="0"/>
              </a:rPr>
              <a:t>    </a:t>
            </a:r>
            <a:r>
              <a:rPr lang="en-US" b="1">
                <a:latin typeface="Arial" charset="0"/>
              </a:rPr>
              <a:t>Gradient</a:t>
            </a:r>
            <a:r>
              <a:rPr lang="en-US">
                <a:latin typeface="Arial" charset="0"/>
              </a:rPr>
              <a:t> - Se apasă intr-un punct al imaginii şi se trage de mouse in alt punct. Punctul de unde s-a inceput va fi umplut cu culoarea </a:t>
            </a:r>
            <a:r>
              <a:rPr lang="en-US" b="1">
                <a:latin typeface="Arial" charset="0"/>
              </a:rPr>
              <a:t>primară</a:t>
            </a:r>
            <a:r>
              <a:rPr lang="en-US">
                <a:latin typeface="Arial" charset="0"/>
              </a:rPr>
              <a:t>, iar cel de unde s-a luat degetul de pe mouse, va fi umplut cu culoarea </a:t>
            </a:r>
            <a:r>
              <a:rPr lang="en-US" b="1">
                <a:latin typeface="Arial" charset="0"/>
              </a:rPr>
              <a:t>secundară</a:t>
            </a:r>
            <a:r>
              <a:rPr lang="en-US">
                <a:latin typeface="Arial" charset="0"/>
              </a:rPr>
              <a:t>. Pe spaţiul dintre cele două puncte, culoarea se va schimba treptat de la cea primară la cea secundară, ca în imaginea de mai jos.   </a:t>
            </a:r>
            <a:r>
              <a:rPr lang="en-US" sz="2400">
                <a:latin typeface="Arial" charset="0"/>
              </a:rPr>
              <a:t> </a:t>
            </a:r>
            <a:r>
              <a:rPr lang="en-US">
                <a:latin typeface="Arial" charset="0"/>
              </a:rPr>
              <a:t>                  </a:t>
            </a:r>
            <a:br>
              <a:rPr lang="en-US">
                <a:latin typeface="Arial" charset="0"/>
              </a:rPr>
            </a:br>
            <a:endParaRPr lang="en-US">
              <a:latin typeface="Arial" charset="0"/>
            </a:endParaRPr>
          </a:p>
        </p:txBody>
      </p:sp>
      <p:pic>
        <p:nvPicPr>
          <p:cNvPr id="60428" name="Picture 12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362450" y="2697163"/>
            <a:ext cx="209550" cy="180975"/>
          </a:xfrm>
          <a:prstGeom prst="rect">
            <a:avLst/>
          </a:prstGeom>
          <a:noFill/>
        </p:spPr>
      </p:pic>
      <p:pic>
        <p:nvPicPr>
          <p:cNvPr id="60429" name="Picture 13" descr="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362450" y="2971800"/>
            <a:ext cx="209550" cy="180975"/>
          </a:xfrm>
          <a:prstGeom prst="rect">
            <a:avLst/>
          </a:prstGeom>
          <a:noFill/>
        </p:spPr>
      </p:pic>
      <p:pic>
        <p:nvPicPr>
          <p:cNvPr id="60430" name="Picture 14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486150" y="3521075"/>
            <a:ext cx="1219200" cy="381000"/>
          </a:xfrm>
          <a:prstGeom prst="rect">
            <a:avLst/>
          </a:prstGeom>
          <a:noFill/>
        </p:spPr>
      </p:pic>
      <p:pic>
        <p:nvPicPr>
          <p:cNvPr id="60432" name="Picture 16" descr="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3048000"/>
            <a:ext cx="6172200" cy="1928813"/>
          </a:xfrm>
          <a:prstGeom prst="rect">
            <a:avLst/>
          </a:prstGeom>
          <a:noFill/>
        </p:spPr>
      </p:pic>
      <p:pic>
        <p:nvPicPr>
          <p:cNvPr id="60436" name="Picture 20" descr="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914400"/>
            <a:ext cx="381000" cy="328613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685800" y="244475"/>
            <a:ext cx="7924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Ins="92046" anchor="ctr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	În </a:t>
            </a:r>
            <a:r>
              <a:rPr lang="en-US" b="1">
                <a:latin typeface="Arial" charset="0"/>
              </a:rPr>
              <a:t>Gradient </a:t>
            </a:r>
            <a:r>
              <a:rPr lang="en-US">
                <a:latin typeface="Arial" charset="0"/>
              </a:rPr>
              <a:t>se pot selecta mai multe culori decât două, prin apăsarea unui buton deasupra cutiei de unelte, de culoarea gradientului ales. </a:t>
            </a:r>
          </a:p>
          <a:p>
            <a:pPr eaLnBrk="1" hangingPunct="1"/>
            <a:r>
              <a:rPr lang="en-US">
                <a:latin typeface="Arial" charset="0"/>
              </a:rPr>
              <a:t>	Va apărea un meniu, de unde se pot adăuga sau sterge culori, sau alege gradiente presetate.</a:t>
            </a:r>
            <a:br>
              <a:rPr lang="en-US">
                <a:latin typeface="Arial" charset="0"/>
              </a:rPr>
            </a:br>
            <a:endParaRPr lang="en-US">
              <a:latin typeface="Arial" charset="0"/>
            </a:endParaRPr>
          </a:p>
        </p:txBody>
      </p:sp>
      <p:pic>
        <p:nvPicPr>
          <p:cNvPr id="61445" name="Picture 5" descr="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98238" y="3017838"/>
            <a:ext cx="923925" cy="276225"/>
          </a:xfrm>
          <a:prstGeom prst="rect">
            <a:avLst/>
          </a:prstGeom>
          <a:noFill/>
        </p:spPr>
      </p:pic>
      <p:pic>
        <p:nvPicPr>
          <p:cNvPr id="61447" name="Picture 7" descr="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98238" y="3017838"/>
            <a:ext cx="923925" cy="276225"/>
          </a:xfrm>
          <a:prstGeom prst="rect">
            <a:avLst/>
          </a:prstGeom>
          <a:noFill/>
        </p:spPr>
      </p:pic>
      <p:pic>
        <p:nvPicPr>
          <p:cNvPr id="61449" name="Picture 9" descr="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752600"/>
            <a:ext cx="3946525" cy="4572000"/>
          </a:xfrm>
          <a:prstGeom prst="rect">
            <a:avLst/>
          </a:prstGeom>
          <a:noFill/>
        </p:spPr>
      </p:pic>
      <p:pic>
        <p:nvPicPr>
          <p:cNvPr id="61451" name="Picture 11" descr="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838200"/>
            <a:ext cx="923925" cy="276225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1295400" y="990600"/>
            <a:ext cx="5929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en-US" b="1">
                <a:latin typeface="Arial" charset="0"/>
              </a:rPr>
              <a:t>Exemplu</a:t>
            </a:r>
            <a:r>
              <a:rPr lang="en-US">
                <a:latin typeface="Arial" charset="0"/>
              </a:rPr>
              <a:t> de forme colorate cu Paint Bucket si Gradient.</a:t>
            </a:r>
            <a:r>
              <a:rPr lang="en-US"/>
              <a:t> </a:t>
            </a:r>
          </a:p>
        </p:txBody>
      </p:sp>
      <p:pic>
        <p:nvPicPr>
          <p:cNvPr id="62472" name="Picture 8" descr="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752600"/>
            <a:ext cx="6324600" cy="3438525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91</TotalTime>
  <Words>253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Şablon formă</vt:lpstr>
      </vt:variant>
      <vt:variant>
        <vt:i4>1</vt:i4>
      </vt:variant>
      <vt:variant>
        <vt:lpstr>Titluri diapozitive</vt:lpstr>
      </vt:variant>
      <vt:variant>
        <vt:i4>8</vt:i4>
      </vt:variant>
    </vt:vector>
  </HeadingPairs>
  <TitlesOfParts>
    <vt:vector size="11" baseType="lpstr">
      <vt:lpstr>Arial</vt:lpstr>
      <vt:lpstr>Comic Sans MS</vt:lpstr>
      <vt:lpstr>Crayons</vt:lpstr>
      <vt:lpstr>TUTORIAL PHOTOSHOP</vt:lpstr>
      <vt:lpstr>BRUSH TOOL</vt:lpstr>
      <vt:lpstr>Diapozitivul 3</vt:lpstr>
      <vt:lpstr>Diapozitivul 4</vt:lpstr>
      <vt:lpstr>PAINT BUCKET si GRADIENT</vt:lpstr>
      <vt:lpstr>Diapozitivul 6</vt:lpstr>
      <vt:lpstr>Diapozitivul 7</vt:lpstr>
      <vt:lpstr>Diapozitivul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 PHOTOSHOP</dc:title>
  <dc:creator>PC007</dc:creator>
  <cp:lastModifiedBy>serban</cp:lastModifiedBy>
  <cp:revision>11</cp:revision>
  <dcterms:created xsi:type="dcterms:W3CDTF">2011-01-06T20:15:13Z</dcterms:created>
  <dcterms:modified xsi:type="dcterms:W3CDTF">2011-01-13T17:22:05Z</dcterms:modified>
</cp:coreProperties>
</file>