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EFAC27-190C-4226-9ED2-1611543F19BC}" type="datetimeFigureOut">
              <a:rPr lang="ro-RO" smtClean="0"/>
              <a:pPr/>
              <a:t>11.01.2011</a:t>
            </a:fld>
            <a:endParaRPr lang="ro-RO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1950E5-A7F6-4CAB-8CB7-B482FBC5EF4F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Adobe photoshop CS3 </a:t>
            </a:r>
            <a:br>
              <a:rPr lang="ro-RO" dirty="0" smtClean="0"/>
            </a:br>
            <a:r>
              <a:rPr lang="ro-RO" dirty="0" smtClean="0"/>
              <a:t>Tutorial</a:t>
            </a:r>
            <a:endParaRPr lang="ro-R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Cutia</a:t>
            </a:r>
            <a:r>
              <a:rPr lang="en-US" dirty="0" smtClean="0"/>
              <a:t> de </a:t>
            </a:r>
            <a:r>
              <a:rPr lang="en-US" dirty="0" err="1" smtClean="0"/>
              <a:t>unelte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7752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5" descr="D:\Users\Vladutz\Desktop\notit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365620" cy="54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985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o-RO" sz="4000" dirty="0" smtClean="0"/>
          </a:p>
          <a:p>
            <a:pPr marL="109728" indent="0">
              <a:buNone/>
            </a:pPr>
            <a:endParaRPr lang="ro-RO" sz="4000" dirty="0"/>
          </a:p>
          <a:p>
            <a:pPr marL="109728" indent="0">
              <a:buNone/>
            </a:pPr>
            <a:endParaRPr lang="ro-RO" sz="4000" dirty="0" smtClean="0"/>
          </a:p>
          <a:p>
            <a:pPr marL="109728" indent="0">
              <a:buNone/>
            </a:pPr>
            <a:endParaRPr lang="ro-RO" sz="4000" dirty="0"/>
          </a:p>
          <a:p>
            <a:pPr marL="109728" indent="0">
              <a:buNone/>
            </a:pPr>
            <a:endParaRPr lang="ro-RO" sz="4000" dirty="0" smtClean="0"/>
          </a:p>
          <a:p>
            <a:pPr marL="109728" indent="0">
              <a:buNone/>
            </a:pPr>
            <a:r>
              <a:rPr lang="ro-RO" sz="4000" dirty="0"/>
              <a:t> </a:t>
            </a:r>
            <a:r>
              <a:rPr lang="ro-RO" sz="4000" dirty="0" smtClean="0"/>
              <a:t>                                   THE END</a:t>
            </a:r>
            <a:endParaRPr lang="ro-RO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2219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000" dirty="0"/>
              <a:t>A – Bara de </a:t>
            </a:r>
            <a:r>
              <a:rPr lang="ro-RO" sz="2000" dirty="0" smtClean="0"/>
              <a:t>meniu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/>
              <a:t>B – Bara </a:t>
            </a:r>
            <a:r>
              <a:rPr lang="ro-RO" sz="2000" dirty="0" smtClean="0"/>
              <a:t>de optiuni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/>
              <a:t>C – Cutia </a:t>
            </a:r>
            <a:r>
              <a:rPr lang="ro-RO" sz="2000" dirty="0" smtClean="0"/>
              <a:t>cu unelte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/>
              <a:t>D – Accesare Adobe </a:t>
            </a:r>
            <a:endParaRPr lang="ro-RO" sz="2000" dirty="0" smtClean="0"/>
          </a:p>
          <a:p>
            <a:pPr marL="109728" indent="0">
              <a:buNone/>
            </a:pPr>
            <a:r>
              <a:rPr lang="ro-RO" sz="2000" dirty="0" smtClean="0"/>
              <a:t>Bridge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/>
              <a:t>E – Gama de </a:t>
            </a:r>
            <a:r>
              <a:rPr lang="ro-RO" sz="2000" dirty="0" smtClean="0"/>
              <a:t>Culori</a:t>
            </a:r>
          </a:p>
          <a:p>
            <a:pPr marL="109728" indent="0">
              <a:buNone/>
            </a:pPr>
            <a:r>
              <a:rPr lang="ro-RO" sz="2000" dirty="0" smtClean="0"/>
              <a:t>F </a:t>
            </a:r>
            <a:r>
              <a:rPr lang="ro-RO" sz="2000" dirty="0"/>
              <a:t>– Paleta </a:t>
            </a:r>
          </a:p>
          <a:p>
            <a:pPr marL="109728" indent="0">
              <a:buNone/>
            </a:pPr>
            <a:r>
              <a:rPr lang="ro-RO" sz="2000" dirty="0"/>
              <a:t>G – Bara de  </a:t>
            </a:r>
            <a:r>
              <a:rPr lang="ro-RO" sz="2000" dirty="0" smtClean="0"/>
              <a:t>status </a:t>
            </a:r>
            <a:endParaRPr lang="ro-RO" sz="2000" dirty="0"/>
          </a:p>
          <a:p>
            <a:pPr marL="109728" indent="0">
              <a:buNone/>
            </a:pPr>
            <a:r>
              <a:rPr lang="ro-RO" sz="2000" dirty="0"/>
              <a:t>H – Zona activa </a:t>
            </a:r>
          </a:p>
          <a:p>
            <a:endParaRPr lang="ro-R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Spatiul de lucru </a:t>
            </a:r>
            <a:endParaRPr lang="ro-RO" dirty="0"/>
          </a:p>
        </p:txBody>
      </p:sp>
      <p:pic>
        <p:nvPicPr>
          <p:cNvPr id="1027" name="Picture 3" descr="D:\Users\Vladutz\Desktop\photoshop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5940152" cy="42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865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o-RO" dirty="0" smtClean="0"/>
              <a:t> Zona </a:t>
            </a:r>
            <a:r>
              <a:rPr lang="ro-RO" dirty="0"/>
              <a:t>de lucru are urmatoarele componente: </a:t>
            </a:r>
          </a:p>
          <a:p>
            <a:pPr marL="109728" indent="0">
              <a:buNone/>
            </a:pPr>
            <a:r>
              <a:rPr lang="ro-RO" dirty="0" smtClean="0"/>
              <a:t>    Bara </a:t>
            </a:r>
            <a:r>
              <a:rPr lang="ro-RO" dirty="0"/>
              <a:t>de meniu contine meniuri organizate pe sarcini</a:t>
            </a:r>
            <a:r>
              <a:rPr lang="ro-RO" dirty="0" smtClean="0"/>
              <a:t>. </a:t>
            </a:r>
            <a:endParaRPr lang="ro-RO" dirty="0" smtClean="0"/>
          </a:p>
          <a:p>
            <a:pPr marL="109728" indent="0">
              <a:buNone/>
            </a:pPr>
            <a:r>
              <a:rPr lang="ro-RO" dirty="0"/>
              <a:t> </a:t>
            </a:r>
            <a:r>
              <a:rPr lang="ro-RO" dirty="0" smtClean="0"/>
              <a:t> </a:t>
            </a:r>
            <a:r>
              <a:rPr lang="en-US" dirty="0" smtClean="0"/>
              <a:t>  </a:t>
            </a:r>
            <a:r>
              <a:rPr lang="ro-RO" dirty="0" smtClean="0"/>
              <a:t>Bara de Optiuni contine optiuni pentru folosirea unei unelte.</a:t>
            </a:r>
            <a:br>
              <a:rPr lang="ro-RO" dirty="0" smtClean="0"/>
            </a:br>
            <a:r>
              <a:rPr lang="ro-RO" dirty="0" smtClean="0"/>
              <a:t>    Cutia de unelte contine unelte folositoare pentru crearea si editarea imaginilor.</a:t>
            </a:r>
            <a:br>
              <a:rPr lang="ro-RO" dirty="0" smtClean="0"/>
            </a:br>
            <a:r>
              <a:rPr lang="ro-RO" dirty="0" smtClean="0"/>
              <a:t>    Zona Activa afiseaza fisierul deschis.  </a:t>
            </a:r>
          </a:p>
          <a:p>
            <a:pPr marL="109728" indent="0">
              <a:buNone/>
            </a:pPr>
            <a:r>
              <a:rPr lang="ro-RO" dirty="0" smtClean="0"/>
              <a:t>    </a:t>
            </a:r>
            <a:r>
              <a:rPr lang="ro-RO" dirty="0" smtClean="0"/>
              <a:t>Gama </a:t>
            </a:r>
            <a:r>
              <a:rPr lang="ro-RO" dirty="0"/>
              <a:t>de culori ajuta la organizarea paletelor in zona de lucru. </a:t>
            </a:r>
          </a:p>
          <a:p>
            <a:pPr marL="109728" indent="0">
              <a:buNone/>
            </a:pPr>
            <a:r>
              <a:rPr lang="en-US" dirty="0" smtClean="0"/>
              <a:t>    </a:t>
            </a:r>
            <a:r>
              <a:rPr lang="ro-RO" dirty="0" smtClean="0"/>
              <a:t>Paletele </a:t>
            </a:r>
            <a:r>
              <a:rPr lang="ro-RO" dirty="0"/>
              <a:t>ajuta la monitorizarea si editarea imaginilor.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8" name="Picture 4" descr="http://homepages.nyu.edu/~ll1208/ar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609600" cy="26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6397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Cutia de unelte </a:t>
            </a:r>
            <a:br>
              <a:rPr lang="ro-RO" dirty="0"/>
            </a:br>
            <a:endParaRPr lang="ro-RO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o-RO" sz="2000" dirty="0" smtClean="0"/>
              <a:t>Prima </a:t>
            </a:r>
            <a:r>
              <a:rPr lang="ro-RO" sz="2000" dirty="0"/>
              <a:t>data cand se </a:t>
            </a:r>
            <a:endParaRPr lang="ro-RO" sz="2000" dirty="0" smtClean="0"/>
          </a:p>
          <a:p>
            <a:pPr marL="109728" indent="0">
              <a:buNone/>
            </a:pPr>
            <a:r>
              <a:rPr lang="ro-RO" sz="2000" dirty="0" smtClean="0"/>
              <a:t>porneste </a:t>
            </a:r>
            <a:r>
              <a:rPr lang="ro-RO" sz="2000" dirty="0"/>
              <a:t>aplicatia, </a:t>
            </a:r>
            <a:endParaRPr lang="ro-RO" sz="2000" dirty="0" smtClean="0"/>
          </a:p>
          <a:p>
            <a:pPr marL="109728" indent="0">
              <a:buNone/>
            </a:pPr>
            <a:r>
              <a:rPr lang="ro-RO" sz="2000" dirty="0" smtClean="0"/>
              <a:t>cutia </a:t>
            </a:r>
            <a:r>
              <a:rPr lang="ro-RO" sz="2000" dirty="0"/>
              <a:t>de unelte </a:t>
            </a:r>
            <a:r>
              <a:rPr lang="ro-RO" sz="2000" dirty="0" smtClean="0"/>
              <a:t>apare</a:t>
            </a:r>
          </a:p>
          <a:p>
            <a:pPr marL="109728" indent="0">
              <a:buNone/>
            </a:pPr>
            <a:r>
              <a:rPr lang="ro-RO" sz="2000" dirty="0" smtClean="0"/>
              <a:t> pe </a:t>
            </a:r>
            <a:r>
              <a:rPr lang="ro-RO" sz="2000" dirty="0"/>
              <a:t>partea </a:t>
            </a:r>
            <a:r>
              <a:rPr lang="ro-RO" sz="2000" dirty="0" smtClean="0"/>
              <a:t>stanga a</a:t>
            </a:r>
          </a:p>
          <a:p>
            <a:pPr marL="109728" indent="0">
              <a:buNone/>
            </a:pPr>
            <a:r>
              <a:rPr lang="ro-RO" sz="2000" dirty="0" smtClean="0"/>
              <a:t> </a:t>
            </a:r>
            <a:r>
              <a:rPr lang="ro-RO" sz="2000" dirty="0"/>
              <a:t>ecranului. </a:t>
            </a:r>
            <a:endParaRPr lang="en-US" sz="2000" dirty="0" smtClean="0"/>
          </a:p>
          <a:p>
            <a:pPr marL="109728" indent="0">
              <a:buNone/>
            </a:pPr>
            <a:r>
              <a:rPr lang="ro-RO" sz="2000" dirty="0" smtClean="0"/>
              <a:t>Aceasta se </a:t>
            </a:r>
            <a:r>
              <a:rPr lang="ro-RO" sz="2000" dirty="0"/>
              <a:t>poate muta </a:t>
            </a:r>
            <a:r>
              <a:rPr lang="ro-RO" sz="2000" dirty="0" smtClean="0"/>
              <a:t>prin</a:t>
            </a:r>
          </a:p>
          <a:p>
            <a:pPr marL="109728" indent="0">
              <a:buNone/>
            </a:pPr>
            <a:r>
              <a:rPr lang="ro-RO" sz="2000" dirty="0" smtClean="0"/>
              <a:t> tragerea </a:t>
            </a:r>
            <a:r>
              <a:rPr lang="ro-RO" sz="2000" dirty="0"/>
              <a:t>de bara </a:t>
            </a:r>
            <a:r>
              <a:rPr lang="ro-RO" sz="2000" dirty="0" smtClean="0"/>
              <a:t>de</a:t>
            </a:r>
          </a:p>
          <a:p>
            <a:pPr marL="109728" indent="0">
              <a:buNone/>
            </a:pPr>
            <a:r>
              <a:rPr lang="ro-RO" sz="2000" dirty="0" smtClean="0"/>
              <a:t> </a:t>
            </a:r>
            <a:r>
              <a:rPr lang="ro-RO" sz="2000" dirty="0"/>
              <a:t>titlu.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 </a:t>
            </a:r>
            <a:r>
              <a:rPr lang="ro-RO" sz="2000" dirty="0" smtClean="0"/>
              <a:t>Aceasta </a:t>
            </a:r>
            <a:r>
              <a:rPr lang="ro-RO" sz="2000" dirty="0"/>
              <a:t>se mai </a:t>
            </a:r>
            <a:endParaRPr lang="ro-RO" sz="2000" dirty="0" smtClean="0"/>
          </a:p>
          <a:p>
            <a:pPr marL="109728" indent="0">
              <a:buNone/>
            </a:pPr>
            <a:r>
              <a:rPr lang="ro-RO" sz="2000" dirty="0" smtClean="0"/>
              <a:t>poate </a:t>
            </a:r>
            <a:r>
              <a:rPr lang="ro-RO" sz="2000" dirty="0"/>
              <a:t>ascunde sau</a:t>
            </a:r>
            <a:br>
              <a:rPr lang="ro-RO" sz="2000" dirty="0"/>
            </a:br>
            <a:r>
              <a:rPr lang="ro-RO" sz="2000" dirty="0"/>
              <a:t>afisa prin </a:t>
            </a:r>
            <a:r>
              <a:rPr lang="ro-RO" sz="2000" dirty="0" smtClean="0"/>
              <a:t>acesarea</a:t>
            </a:r>
          </a:p>
          <a:p>
            <a:pPr marL="109728" indent="0">
              <a:buNone/>
            </a:pPr>
            <a:r>
              <a:rPr lang="ro-RO" sz="2000" dirty="0" smtClean="0"/>
              <a:t> </a:t>
            </a:r>
            <a:r>
              <a:rPr lang="ro-RO" sz="2000" dirty="0"/>
              <a:t>Window &gt; Tools </a:t>
            </a:r>
            <a:r>
              <a:rPr lang="ro-RO" sz="2000" dirty="0" smtClean="0"/>
              <a:t>ca</a:t>
            </a:r>
          </a:p>
          <a:p>
            <a:pPr marL="109728" indent="0">
              <a:buNone/>
            </a:pPr>
            <a:r>
              <a:rPr lang="ro-RO" sz="2000" dirty="0" smtClean="0"/>
              <a:t> </a:t>
            </a:r>
            <a:r>
              <a:rPr lang="ro-RO" sz="2000" dirty="0"/>
              <a:t>in figura </a:t>
            </a:r>
            <a:r>
              <a:rPr lang="ro-RO" sz="2000" dirty="0" smtClean="0"/>
              <a:t>alaturata.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  <a:p>
            <a:endParaRPr lang="ro-RO" dirty="0"/>
          </a:p>
        </p:txBody>
      </p:sp>
      <p:pic>
        <p:nvPicPr>
          <p:cNvPr id="2051" name="Picture 3" descr="D:\Users\Vladutz\Desktop\photoshop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57241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omepages.nyu.edu/~ll1208/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609600" cy="266701"/>
          </a:xfrm>
          <a:prstGeom prst="rect">
            <a:avLst/>
          </a:prstGeom>
          <a:noFill/>
        </p:spPr>
      </p:pic>
      <p:pic>
        <p:nvPicPr>
          <p:cNvPr id="7" name="Picture 4" descr="http://homepages.nyu.edu/~ll1208/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609600" cy="266701"/>
          </a:xfrm>
          <a:prstGeom prst="rect">
            <a:avLst/>
          </a:prstGeom>
          <a:noFill/>
        </p:spPr>
      </p:pic>
      <p:pic>
        <p:nvPicPr>
          <p:cNvPr id="8" name="Picture 4" descr="http://homepages.nyu.edu/~ll1208/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609600" cy="26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4264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591960"/>
            <a:ext cx="8229600" cy="1368152"/>
          </a:xfrm>
        </p:spPr>
        <p:txBody>
          <a:bodyPr/>
          <a:lstStyle/>
          <a:p>
            <a:r>
              <a:rPr lang="ro-RO" b="0" dirty="0" smtClean="0"/>
              <a:t>                      Tabelul de unelte</a:t>
            </a:r>
            <a:endParaRPr lang="ro-RO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8077200" cy="519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1265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dirty="0" smtClean="0"/>
              <a:t>  </a:t>
            </a:r>
          </a:p>
          <a:p>
            <a:pPr marL="109728" indent="0">
              <a:buNone/>
            </a:pPr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101" name="Picture 5" descr="D:\Users\Vladutz\Desktop\select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1206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Users\Vladutz\Desktop\tai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64087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854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7" descr="D:\Users\Vladutz\Desktop\retusa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527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491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D:\Users\Vladutz\Desktop\pict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000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D:\Users\Vladutz\Desktop\desenat si scri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9"/>
            <a:ext cx="7776864" cy="51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387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</TotalTime>
  <Words>94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Confluência</vt:lpstr>
      <vt:lpstr>Adobe photoshop CS3  Tutorial</vt:lpstr>
      <vt:lpstr>Spatiul de lucru </vt:lpstr>
      <vt:lpstr>Slide 3</vt:lpstr>
      <vt:lpstr>Cutia de unelte  </vt:lpstr>
      <vt:lpstr>                      Tabelul de unelte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photoshop CS3 Tutorial</dc:title>
  <dc:creator>Vladutz</dc:creator>
  <cp:lastModifiedBy>elev</cp:lastModifiedBy>
  <cp:revision>12</cp:revision>
  <dcterms:created xsi:type="dcterms:W3CDTF">2011-01-06T14:30:09Z</dcterms:created>
  <dcterms:modified xsi:type="dcterms:W3CDTF">2011-01-11T09:27:32Z</dcterms:modified>
</cp:coreProperties>
</file>